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varScale="1">
        <p:scale>
          <a:sx n="90" d="100"/>
          <a:sy n="90" d="100"/>
        </p:scale>
        <p:origin x="2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833FB8-7F7F-2C4C-84CA-F1D554CEE664}"/>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endParaRPr kumimoji="1" lang="zh-HK" altLang="en-US"/>
          </a:p>
        </p:txBody>
      </p:sp>
      <p:sp>
        <p:nvSpPr>
          <p:cNvPr id="3" name="副標題 2">
            <a:extLst>
              <a:ext uri="{FF2B5EF4-FFF2-40B4-BE49-F238E27FC236}">
                <a16:creationId xmlns:a16="http://schemas.microsoft.com/office/drawing/2014/main" id="{7CC14432-EC94-4C4B-BFA8-ABA31FC6B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endParaRPr kumimoji="1" lang="zh-HK" altLang="en-US"/>
          </a:p>
        </p:txBody>
      </p:sp>
      <p:sp>
        <p:nvSpPr>
          <p:cNvPr id="4" name="日期版面配置區 3">
            <a:extLst>
              <a:ext uri="{FF2B5EF4-FFF2-40B4-BE49-F238E27FC236}">
                <a16:creationId xmlns:a16="http://schemas.microsoft.com/office/drawing/2014/main" id="{66833663-9A14-7140-9762-FAE6BECCAC74}"/>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5" name="頁尾版面配置區 4">
            <a:extLst>
              <a:ext uri="{FF2B5EF4-FFF2-40B4-BE49-F238E27FC236}">
                <a16:creationId xmlns:a16="http://schemas.microsoft.com/office/drawing/2014/main" id="{99F26A76-3DB9-C14A-B561-8D9C61C90BBE}"/>
              </a:ext>
            </a:extLst>
          </p:cNvPr>
          <p:cNvSpPr>
            <a:spLocks noGrp="1"/>
          </p:cNvSpPr>
          <p:nvPr>
            <p:ph type="ftr" sz="quarter" idx="11"/>
          </p:nvPr>
        </p:nvSpPr>
        <p:spPr/>
        <p:txBody>
          <a:bodyPr/>
          <a:lstStyle/>
          <a:p>
            <a:endParaRPr kumimoji="1" lang="zh-HK" altLang="en-US"/>
          </a:p>
        </p:txBody>
      </p:sp>
      <p:sp>
        <p:nvSpPr>
          <p:cNvPr id="6" name="投影片編號版面配置區 5">
            <a:extLst>
              <a:ext uri="{FF2B5EF4-FFF2-40B4-BE49-F238E27FC236}">
                <a16:creationId xmlns:a16="http://schemas.microsoft.com/office/drawing/2014/main" id="{5ACDFD14-3BFF-A049-BFD7-8348907615A0}"/>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401986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236FFF-2AF3-6C4B-A490-0BD91425DD4E}"/>
              </a:ext>
            </a:extLst>
          </p:cNvPr>
          <p:cNvSpPr>
            <a:spLocks noGrp="1"/>
          </p:cNvSpPr>
          <p:nvPr>
            <p:ph type="title"/>
          </p:nvPr>
        </p:nvSpPr>
        <p:spPr/>
        <p:txBody>
          <a:bodyPr/>
          <a:lstStyle/>
          <a:p>
            <a:r>
              <a:rPr kumimoji="1" lang="zh-TW" altLang="en-US"/>
              <a:t>按一下以編輯母片標題樣式</a:t>
            </a:r>
            <a:endParaRPr kumimoji="1" lang="zh-HK" altLang="en-US"/>
          </a:p>
        </p:txBody>
      </p:sp>
      <p:sp>
        <p:nvSpPr>
          <p:cNvPr id="3" name="直排文字版面配置區 2">
            <a:extLst>
              <a:ext uri="{FF2B5EF4-FFF2-40B4-BE49-F238E27FC236}">
                <a16:creationId xmlns:a16="http://schemas.microsoft.com/office/drawing/2014/main" id="{E2AFD43B-C462-9B4B-AA27-0A8147529688}"/>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日期版面配置區 3">
            <a:extLst>
              <a:ext uri="{FF2B5EF4-FFF2-40B4-BE49-F238E27FC236}">
                <a16:creationId xmlns:a16="http://schemas.microsoft.com/office/drawing/2014/main" id="{98025D53-8295-8347-B5D1-4CB890BE5804}"/>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5" name="頁尾版面配置區 4">
            <a:extLst>
              <a:ext uri="{FF2B5EF4-FFF2-40B4-BE49-F238E27FC236}">
                <a16:creationId xmlns:a16="http://schemas.microsoft.com/office/drawing/2014/main" id="{0DA7E0B0-FF27-9743-A9E7-BB8E609D3395}"/>
              </a:ext>
            </a:extLst>
          </p:cNvPr>
          <p:cNvSpPr>
            <a:spLocks noGrp="1"/>
          </p:cNvSpPr>
          <p:nvPr>
            <p:ph type="ftr" sz="quarter" idx="11"/>
          </p:nvPr>
        </p:nvSpPr>
        <p:spPr/>
        <p:txBody>
          <a:bodyPr/>
          <a:lstStyle/>
          <a:p>
            <a:endParaRPr kumimoji="1" lang="zh-HK" altLang="en-US"/>
          </a:p>
        </p:txBody>
      </p:sp>
      <p:sp>
        <p:nvSpPr>
          <p:cNvPr id="6" name="投影片編號版面配置區 5">
            <a:extLst>
              <a:ext uri="{FF2B5EF4-FFF2-40B4-BE49-F238E27FC236}">
                <a16:creationId xmlns:a16="http://schemas.microsoft.com/office/drawing/2014/main" id="{4ABD1519-ABB4-4342-BEC0-6EC40417EA01}"/>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5044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B3D5FD7-C2C0-CA4A-ABAF-343AA701B407}"/>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endParaRPr kumimoji="1" lang="zh-HK" altLang="en-US"/>
          </a:p>
        </p:txBody>
      </p:sp>
      <p:sp>
        <p:nvSpPr>
          <p:cNvPr id="3" name="直排文字版面配置區 2">
            <a:extLst>
              <a:ext uri="{FF2B5EF4-FFF2-40B4-BE49-F238E27FC236}">
                <a16:creationId xmlns:a16="http://schemas.microsoft.com/office/drawing/2014/main" id="{2F622A0E-669C-C242-A2AF-5752A9D572FB}"/>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日期版面配置區 3">
            <a:extLst>
              <a:ext uri="{FF2B5EF4-FFF2-40B4-BE49-F238E27FC236}">
                <a16:creationId xmlns:a16="http://schemas.microsoft.com/office/drawing/2014/main" id="{9BB9FC2C-D1D1-774A-94CE-6F834675CE94}"/>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5" name="頁尾版面配置區 4">
            <a:extLst>
              <a:ext uri="{FF2B5EF4-FFF2-40B4-BE49-F238E27FC236}">
                <a16:creationId xmlns:a16="http://schemas.microsoft.com/office/drawing/2014/main" id="{3CC7B6C7-1F57-5645-809C-B35B4642CE30}"/>
              </a:ext>
            </a:extLst>
          </p:cNvPr>
          <p:cNvSpPr>
            <a:spLocks noGrp="1"/>
          </p:cNvSpPr>
          <p:nvPr>
            <p:ph type="ftr" sz="quarter" idx="11"/>
          </p:nvPr>
        </p:nvSpPr>
        <p:spPr/>
        <p:txBody>
          <a:bodyPr/>
          <a:lstStyle/>
          <a:p>
            <a:endParaRPr kumimoji="1" lang="zh-HK" altLang="en-US"/>
          </a:p>
        </p:txBody>
      </p:sp>
      <p:sp>
        <p:nvSpPr>
          <p:cNvPr id="6" name="投影片編號版面配置區 5">
            <a:extLst>
              <a:ext uri="{FF2B5EF4-FFF2-40B4-BE49-F238E27FC236}">
                <a16:creationId xmlns:a16="http://schemas.microsoft.com/office/drawing/2014/main" id="{DBF2C1A3-7CF6-DA45-9E51-2B432A9CB3D4}"/>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299106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616592-9E50-3B4C-89BA-F86C6A26BF75}"/>
              </a:ext>
            </a:extLst>
          </p:cNvPr>
          <p:cNvSpPr>
            <a:spLocks noGrp="1"/>
          </p:cNvSpPr>
          <p:nvPr>
            <p:ph type="title"/>
          </p:nvPr>
        </p:nvSpPr>
        <p:spPr/>
        <p:txBody>
          <a:bodyPr/>
          <a:lstStyle/>
          <a:p>
            <a:r>
              <a:rPr kumimoji="1" lang="zh-TW" altLang="en-US"/>
              <a:t>按一下以編輯母片標題樣式</a:t>
            </a:r>
            <a:endParaRPr kumimoji="1" lang="zh-HK" altLang="en-US"/>
          </a:p>
        </p:txBody>
      </p:sp>
      <p:sp>
        <p:nvSpPr>
          <p:cNvPr id="3" name="內容版面配置區 2">
            <a:extLst>
              <a:ext uri="{FF2B5EF4-FFF2-40B4-BE49-F238E27FC236}">
                <a16:creationId xmlns:a16="http://schemas.microsoft.com/office/drawing/2014/main" id="{A258A31F-09C6-2A4D-AD20-4B549A9BAA27}"/>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日期版面配置區 3">
            <a:extLst>
              <a:ext uri="{FF2B5EF4-FFF2-40B4-BE49-F238E27FC236}">
                <a16:creationId xmlns:a16="http://schemas.microsoft.com/office/drawing/2014/main" id="{4471E4ED-B4CF-2246-A127-89602DEAB2FD}"/>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5" name="頁尾版面配置區 4">
            <a:extLst>
              <a:ext uri="{FF2B5EF4-FFF2-40B4-BE49-F238E27FC236}">
                <a16:creationId xmlns:a16="http://schemas.microsoft.com/office/drawing/2014/main" id="{C1C59CA3-BC4D-C249-A768-FD6A7471A77E}"/>
              </a:ext>
            </a:extLst>
          </p:cNvPr>
          <p:cNvSpPr>
            <a:spLocks noGrp="1"/>
          </p:cNvSpPr>
          <p:nvPr>
            <p:ph type="ftr" sz="quarter" idx="11"/>
          </p:nvPr>
        </p:nvSpPr>
        <p:spPr/>
        <p:txBody>
          <a:bodyPr/>
          <a:lstStyle/>
          <a:p>
            <a:endParaRPr kumimoji="1" lang="zh-HK" altLang="en-US"/>
          </a:p>
        </p:txBody>
      </p:sp>
      <p:sp>
        <p:nvSpPr>
          <p:cNvPr id="6" name="投影片編號版面配置區 5">
            <a:extLst>
              <a:ext uri="{FF2B5EF4-FFF2-40B4-BE49-F238E27FC236}">
                <a16:creationId xmlns:a16="http://schemas.microsoft.com/office/drawing/2014/main" id="{A5FB02EC-755E-1144-AA89-2CA053504BDC}"/>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371127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6C9F0-80ED-3C48-BCC7-6EC058D26D22}"/>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endParaRPr kumimoji="1" lang="zh-HK" altLang="en-US"/>
          </a:p>
        </p:txBody>
      </p:sp>
      <p:sp>
        <p:nvSpPr>
          <p:cNvPr id="3" name="文字版面配置區 2">
            <a:extLst>
              <a:ext uri="{FF2B5EF4-FFF2-40B4-BE49-F238E27FC236}">
                <a16:creationId xmlns:a16="http://schemas.microsoft.com/office/drawing/2014/main" id="{E3390F8B-9765-344B-99A8-B1A6709CB5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3E76DF6B-0447-174C-8573-78196F69F149}"/>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5" name="頁尾版面配置區 4">
            <a:extLst>
              <a:ext uri="{FF2B5EF4-FFF2-40B4-BE49-F238E27FC236}">
                <a16:creationId xmlns:a16="http://schemas.microsoft.com/office/drawing/2014/main" id="{9F52AF0E-52C0-E542-AB79-5180E43760FC}"/>
              </a:ext>
            </a:extLst>
          </p:cNvPr>
          <p:cNvSpPr>
            <a:spLocks noGrp="1"/>
          </p:cNvSpPr>
          <p:nvPr>
            <p:ph type="ftr" sz="quarter" idx="11"/>
          </p:nvPr>
        </p:nvSpPr>
        <p:spPr/>
        <p:txBody>
          <a:bodyPr/>
          <a:lstStyle/>
          <a:p>
            <a:endParaRPr kumimoji="1" lang="zh-HK" altLang="en-US"/>
          </a:p>
        </p:txBody>
      </p:sp>
      <p:sp>
        <p:nvSpPr>
          <p:cNvPr id="6" name="投影片編號版面配置區 5">
            <a:extLst>
              <a:ext uri="{FF2B5EF4-FFF2-40B4-BE49-F238E27FC236}">
                <a16:creationId xmlns:a16="http://schemas.microsoft.com/office/drawing/2014/main" id="{AAD2FACE-FFB0-9344-9178-123D644660DB}"/>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305273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5D812F-BB47-7946-856E-09A8F017D046}"/>
              </a:ext>
            </a:extLst>
          </p:cNvPr>
          <p:cNvSpPr>
            <a:spLocks noGrp="1"/>
          </p:cNvSpPr>
          <p:nvPr>
            <p:ph type="title"/>
          </p:nvPr>
        </p:nvSpPr>
        <p:spPr/>
        <p:txBody>
          <a:bodyPr/>
          <a:lstStyle/>
          <a:p>
            <a:r>
              <a:rPr kumimoji="1" lang="zh-TW" altLang="en-US"/>
              <a:t>按一下以編輯母片標題樣式</a:t>
            </a:r>
            <a:endParaRPr kumimoji="1" lang="zh-HK" altLang="en-US"/>
          </a:p>
        </p:txBody>
      </p:sp>
      <p:sp>
        <p:nvSpPr>
          <p:cNvPr id="3" name="內容版面配置區 2">
            <a:extLst>
              <a:ext uri="{FF2B5EF4-FFF2-40B4-BE49-F238E27FC236}">
                <a16:creationId xmlns:a16="http://schemas.microsoft.com/office/drawing/2014/main" id="{7F669CFE-B69B-9C46-A250-9BE81D5FD86B}"/>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內容版面配置區 3">
            <a:extLst>
              <a:ext uri="{FF2B5EF4-FFF2-40B4-BE49-F238E27FC236}">
                <a16:creationId xmlns:a16="http://schemas.microsoft.com/office/drawing/2014/main" id="{148A9EC2-1921-A643-A01A-E82D3F73D2DC}"/>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5" name="日期版面配置區 4">
            <a:extLst>
              <a:ext uri="{FF2B5EF4-FFF2-40B4-BE49-F238E27FC236}">
                <a16:creationId xmlns:a16="http://schemas.microsoft.com/office/drawing/2014/main" id="{7D4A6595-89E8-594B-A52B-41563AFAD568}"/>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6" name="頁尾版面配置區 5">
            <a:extLst>
              <a:ext uri="{FF2B5EF4-FFF2-40B4-BE49-F238E27FC236}">
                <a16:creationId xmlns:a16="http://schemas.microsoft.com/office/drawing/2014/main" id="{B85053ED-1E92-7548-8E95-1DF0CC6F69E7}"/>
              </a:ext>
            </a:extLst>
          </p:cNvPr>
          <p:cNvSpPr>
            <a:spLocks noGrp="1"/>
          </p:cNvSpPr>
          <p:nvPr>
            <p:ph type="ftr" sz="quarter" idx="11"/>
          </p:nvPr>
        </p:nvSpPr>
        <p:spPr/>
        <p:txBody>
          <a:bodyPr/>
          <a:lstStyle/>
          <a:p>
            <a:endParaRPr kumimoji="1" lang="zh-HK" altLang="en-US"/>
          </a:p>
        </p:txBody>
      </p:sp>
      <p:sp>
        <p:nvSpPr>
          <p:cNvPr id="7" name="投影片編號版面配置區 6">
            <a:extLst>
              <a:ext uri="{FF2B5EF4-FFF2-40B4-BE49-F238E27FC236}">
                <a16:creationId xmlns:a16="http://schemas.microsoft.com/office/drawing/2014/main" id="{EEF83275-E479-A047-8317-7A0410FFAD63}"/>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355476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9BA00F-92A2-DB48-AD99-D2E39CC87E34}"/>
              </a:ext>
            </a:extLst>
          </p:cNvPr>
          <p:cNvSpPr>
            <a:spLocks noGrp="1"/>
          </p:cNvSpPr>
          <p:nvPr>
            <p:ph type="title"/>
          </p:nvPr>
        </p:nvSpPr>
        <p:spPr>
          <a:xfrm>
            <a:off x="839788" y="365125"/>
            <a:ext cx="10515600" cy="1325563"/>
          </a:xfrm>
        </p:spPr>
        <p:txBody>
          <a:bodyPr/>
          <a:lstStyle/>
          <a:p>
            <a:r>
              <a:rPr kumimoji="1" lang="zh-TW" altLang="en-US"/>
              <a:t>按一下以編輯母片標題樣式</a:t>
            </a:r>
            <a:endParaRPr kumimoji="1" lang="zh-HK" altLang="en-US"/>
          </a:p>
        </p:txBody>
      </p:sp>
      <p:sp>
        <p:nvSpPr>
          <p:cNvPr id="3" name="文字版面配置區 2">
            <a:extLst>
              <a:ext uri="{FF2B5EF4-FFF2-40B4-BE49-F238E27FC236}">
                <a16:creationId xmlns:a16="http://schemas.microsoft.com/office/drawing/2014/main" id="{0532E2C4-32C5-034D-B654-382132E70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87102C15-4DB8-8846-A869-40A8D4A9ABFE}"/>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5" name="文字版面配置區 4">
            <a:extLst>
              <a:ext uri="{FF2B5EF4-FFF2-40B4-BE49-F238E27FC236}">
                <a16:creationId xmlns:a16="http://schemas.microsoft.com/office/drawing/2014/main" id="{CD6DFBE5-738D-4246-BACE-E5A9DAADCF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B4F5E34-071E-C146-9261-48F4B80BB0F6}"/>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7" name="日期版面配置區 6">
            <a:extLst>
              <a:ext uri="{FF2B5EF4-FFF2-40B4-BE49-F238E27FC236}">
                <a16:creationId xmlns:a16="http://schemas.microsoft.com/office/drawing/2014/main" id="{1A4D184A-3FA1-B34B-8F20-261FE3A8F2AF}"/>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8" name="頁尾版面配置區 7">
            <a:extLst>
              <a:ext uri="{FF2B5EF4-FFF2-40B4-BE49-F238E27FC236}">
                <a16:creationId xmlns:a16="http://schemas.microsoft.com/office/drawing/2014/main" id="{7438BADA-AD8C-0F4B-8068-1F068C5C0A6B}"/>
              </a:ext>
            </a:extLst>
          </p:cNvPr>
          <p:cNvSpPr>
            <a:spLocks noGrp="1"/>
          </p:cNvSpPr>
          <p:nvPr>
            <p:ph type="ftr" sz="quarter" idx="11"/>
          </p:nvPr>
        </p:nvSpPr>
        <p:spPr/>
        <p:txBody>
          <a:bodyPr/>
          <a:lstStyle/>
          <a:p>
            <a:endParaRPr kumimoji="1" lang="zh-HK" altLang="en-US"/>
          </a:p>
        </p:txBody>
      </p:sp>
      <p:sp>
        <p:nvSpPr>
          <p:cNvPr id="9" name="投影片編號版面配置區 8">
            <a:extLst>
              <a:ext uri="{FF2B5EF4-FFF2-40B4-BE49-F238E27FC236}">
                <a16:creationId xmlns:a16="http://schemas.microsoft.com/office/drawing/2014/main" id="{662E8BBA-D049-C14C-A508-9F4120B93F68}"/>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341149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5AFE0E-702F-0D4E-B001-56D3D7DF4DD3}"/>
              </a:ext>
            </a:extLst>
          </p:cNvPr>
          <p:cNvSpPr>
            <a:spLocks noGrp="1"/>
          </p:cNvSpPr>
          <p:nvPr>
            <p:ph type="title"/>
          </p:nvPr>
        </p:nvSpPr>
        <p:spPr/>
        <p:txBody>
          <a:bodyPr/>
          <a:lstStyle/>
          <a:p>
            <a:r>
              <a:rPr kumimoji="1" lang="zh-TW" altLang="en-US"/>
              <a:t>按一下以編輯母片標題樣式</a:t>
            </a:r>
            <a:endParaRPr kumimoji="1" lang="zh-HK" altLang="en-US"/>
          </a:p>
        </p:txBody>
      </p:sp>
      <p:sp>
        <p:nvSpPr>
          <p:cNvPr id="3" name="日期版面配置區 2">
            <a:extLst>
              <a:ext uri="{FF2B5EF4-FFF2-40B4-BE49-F238E27FC236}">
                <a16:creationId xmlns:a16="http://schemas.microsoft.com/office/drawing/2014/main" id="{FD5E1A1E-467F-7843-A508-9C3878DABFA9}"/>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4" name="頁尾版面配置區 3">
            <a:extLst>
              <a:ext uri="{FF2B5EF4-FFF2-40B4-BE49-F238E27FC236}">
                <a16:creationId xmlns:a16="http://schemas.microsoft.com/office/drawing/2014/main" id="{84B29CE0-9350-7046-B8F9-0085863266C3}"/>
              </a:ext>
            </a:extLst>
          </p:cNvPr>
          <p:cNvSpPr>
            <a:spLocks noGrp="1"/>
          </p:cNvSpPr>
          <p:nvPr>
            <p:ph type="ftr" sz="quarter" idx="11"/>
          </p:nvPr>
        </p:nvSpPr>
        <p:spPr/>
        <p:txBody>
          <a:bodyPr/>
          <a:lstStyle/>
          <a:p>
            <a:endParaRPr kumimoji="1" lang="zh-HK" altLang="en-US"/>
          </a:p>
        </p:txBody>
      </p:sp>
      <p:sp>
        <p:nvSpPr>
          <p:cNvPr id="5" name="投影片編號版面配置區 4">
            <a:extLst>
              <a:ext uri="{FF2B5EF4-FFF2-40B4-BE49-F238E27FC236}">
                <a16:creationId xmlns:a16="http://schemas.microsoft.com/office/drawing/2014/main" id="{A96AA5F2-4BF8-3B4A-AF44-82681BEA4FF8}"/>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72614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259B41E-3908-214A-A52A-3F5229C34FFA}"/>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3" name="頁尾版面配置區 2">
            <a:extLst>
              <a:ext uri="{FF2B5EF4-FFF2-40B4-BE49-F238E27FC236}">
                <a16:creationId xmlns:a16="http://schemas.microsoft.com/office/drawing/2014/main" id="{28CF72FF-6905-2349-8A91-283A60781AE7}"/>
              </a:ext>
            </a:extLst>
          </p:cNvPr>
          <p:cNvSpPr>
            <a:spLocks noGrp="1"/>
          </p:cNvSpPr>
          <p:nvPr>
            <p:ph type="ftr" sz="quarter" idx="11"/>
          </p:nvPr>
        </p:nvSpPr>
        <p:spPr/>
        <p:txBody>
          <a:bodyPr/>
          <a:lstStyle/>
          <a:p>
            <a:endParaRPr kumimoji="1" lang="zh-HK" altLang="en-US"/>
          </a:p>
        </p:txBody>
      </p:sp>
      <p:sp>
        <p:nvSpPr>
          <p:cNvPr id="4" name="投影片編號版面配置區 3">
            <a:extLst>
              <a:ext uri="{FF2B5EF4-FFF2-40B4-BE49-F238E27FC236}">
                <a16:creationId xmlns:a16="http://schemas.microsoft.com/office/drawing/2014/main" id="{EE24EA28-3CA4-EA4F-B855-FFA1FC12B8C3}"/>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132111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C78F2C-A202-6241-AEC6-30FE1113E479}"/>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endParaRPr kumimoji="1" lang="zh-HK" altLang="en-US"/>
          </a:p>
        </p:txBody>
      </p:sp>
      <p:sp>
        <p:nvSpPr>
          <p:cNvPr id="3" name="內容版面配置區 2">
            <a:extLst>
              <a:ext uri="{FF2B5EF4-FFF2-40B4-BE49-F238E27FC236}">
                <a16:creationId xmlns:a16="http://schemas.microsoft.com/office/drawing/2014/main" id="{41BF855D-AF1F-E141-8FD6-DA8071FB5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文字版面配置區 3">
            <a:extLst>
              <a:ext uri="{FF2B5EF4-FFF2-40B4-BE49-F238E27FC236}">
                <a16:creationId xmlns:a16="http://schemas.microsoft.com/office/drawing/2014/main" id="{26D01562-8A04-8D44-9C8B-7FC53F07A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B8A5840F-C275-424A-B4C9-31E1CB413181}"/>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6" name="頁尾版面配置區 5">
            <a:extLst>
              <a:ext uri="{FF2B5EF4-FFF2-40B4-BE49-F238E27FC236}">
                <a16:creationId xmlns:a16="http://schemas.microsoft.com/office/drawing/2014/main" id="{91530A9C-6856-D24A-845E-969965BC8A61}"/>
              </a:ext>
            </a:extLst>
          </p:cNvPr>
          <p:cNvSpPr>
            <a:spLocks noGrp="1"/>
          </p:cNvSpPr>
          <p:nvPr>
            <p:ph type="ftr" sz="quarter" idx="11"/>
          </p:nvPr>
        </p:nvSpPr>
        <p:spPr/>
        <p:txBody>
          <a:bodyPr/>
          <a:lstStyle/>
          <a:p>
            <a:endParaRPr kumimoji="1" lang="zh-HK" altLang="en-US"/>
          </a:p>
        </p:txBody>
      </p:sp>
      <p:sp>
        <p:nvSpPr>
          <p:cNvPr id="7" name="投影片編號版面配置區 6">
            <a:extLst>
              <a:ext uri="{FF2B5EF4-FFF2-40B4-BE49-F238E27FC236}">
                <a16:creationId xmlns:a16="http://schemas.microsoft.com/office/drawing/2014/main" id="{51925548-6E97-BD4D-9081-458BA4F8579A}"/>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373640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AC09EE-3394-104A-9816-4C2C63BD45B4}"/>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endParaRPr kumimoji="1" lang="zh-HK" altLang="en-US"/>
          </a:p>
        </p:txBody>
      </p:sp>
      <p:sp>
        <p:nvSpPr>
          <p:cNvPr id="3" name="圖片版面配置區 2">
            <a:extLst>
              <a:ext uri="{FF2B5EF4-FFF2-40B4-BE49-F238E27FC236}">
                <a16:creationId xmlns:a16="http://schemas.microsoft.com/office/drawing/2014/main" id="{E1903E71-2537-3944-B61C-E611E89367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HK" altLang="en-US"/>
          </a:p>
        </p:txBody>
      </p:sp>
      <p:sp>
        <p:nvSpPr>
          <p:cNvPr id="4" name="文字版面配置區 3">
            <a:extLst>
              <a:ext uri="{FF2B5EF4-FFF2-40B4-BE49-F238E27FC236}">
                <a16:creationId xmlns:a16="http://schemas.microsoft.com/office/drawing/2014/main" id="{7B301503-0395-D348-A971-209C80107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4670546-A0E1-A745-9180-C46416A051F6}"/>
              </a:ext>
            </a:extLst>
          </p:cNvPr>
          <p:cNvSpPr>
            <a:spLocks noGrp="1"/>
          </p:cNvSpPr>
          <p:nvPr>
            <p:ph type="dt" sz="half" idx="10"/>
          </p:nvPr>
        </p:nvSpPr>
        <p:spPr/>
        <p:txBody>
          <a:bodyPr/>
          <a:lstStyle/>
          <a:p>
            <a:fld id="{F5DA6485-F626-2743-BF8E-7E66D21DA554}" type="datetimeFigureOut">
              <a:rPr kumimoji="1" lang="zh-HK" altLang="en-US" smtClean="0"/>
              <a:t>31/12/19</a:t>
            </a:fld>
            <a:endParaRPr kumimoji="1" lang="zh-HK" altLang="en-US"/>
          </a:p>
        </p:txBody>
      </p:sp>
      <p:sp>
        <p:nvSpPr>
          <p:cNvPr id="6" name="頁尾版面配置區 5">
            <a:extLst>
              <a:ext uri="{FF2B5EF4-FFF2-40B4-BE49-F238E27FC236}">
                <a16:creationId xmlns:a16="http://schemas.microsoft.com/office/drawing/2014/main" id="{1A8D2125-B47A-0A4E-8113-043677A4F14D}"/>
              </a:ext>
            </a:extLst>
          </p:cNvPr>
          <p:cNvSpPr>
            <a:spLocks noGrp="1"/>
          </p:cNvSpPr>
          <p:nvPr>
            <p:ph type="ftr" sz="quarter" idx="11"/>
          </p:nvPr>
        </p:nvSpPr>
        <p:spPr/>
        <p:txBody>
          <a:bodyPr/>
          <a:lstStyle/>
          <a:p>
            <a:endParaRPr kumimoji="1" lang="zh-HK" altLang="en-US"/>
          </a:p>
        </p:txBody>
      </p:sp>
      <p:sp>
        <p:nvSpPr>
          <p:cNvPr id="7" name="投影片編號版面配置區 6">
            <a:extLst>
              <a:ext uri="{FF2B5EF4-FFF2-40B4-BE49-F238E27FC236}">
                <a16:creationId xmlns:a16="http://schemas.microsoft.com/office/drawing/2014/main" id="{7DB5B36F-857D-464D-AA22-53D897776B31}"/>
              </a:ext>
            </a:extLst>
          </p:cNvPr>
          <p:cNvSpPr>
            <a:spLocks noGrp="1"/>
          </p:cNvSpPr>
          <p:nvPr>
            <p:ph type="sldNum" sz="quarter" idx="12"/>
          </p:nvPr>
        </p:nvSpPr>
        <p:spPr/>
        <p:txBody>
          <a:body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91111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9CEB5A2-DC8D-F34F-91E1-6B8F62481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endParaRPr kumimoji="1" lang="zh-HK" altLang="en-US"/>
          </a:p>
        </p:txBody>
      </p:sp>
      <p:sp>
        <p:nvSpPr>
          <p:cNvPr id="3" name="文字版面配置區 2">
            <a:extLst>
              <a:ext uri="{FF2B5EF4-FFF2-40B4-BE49-F238E27FC236}">
                <a16:creationId xmlns:a16="http://schemas.microsoft.com/office/drawing/2014/main" id="{11059C05-3C6C-D74C-A5F9-DF62A8D5E0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4" name="日期版面配置區 3">
            <a:extLst>
              <a:ext uri="{FF2B5EF4-FFF2-40B4-BE49-F238E27FC236}">
                <a16:creationId xmlns:a16="http://schemas.microsoft.com/office/drawing/2014/main" id="{84019931-8AA3-2D47-B11B-2C6D2B88B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A6485-F626-2743-BF8E-7E66D21DA554}" type="datetimeFigureOut">
              <a:rPr kumimoji="1" lang="zh-HK" altLang="en-US" smtClean="0"/>
              <a:t>31/12/19</a:t>
            </a:fld>
            <a:endParaRPr kumimoji="1" lang="zh-HK" altLang="en-US"/>
          </a:p>
        </p:txBody>
      </p:sp>
      <p:sp>
        <p:nvSpPr>
          <p:cNvPr id="5" name="頁尾版面配置區 4">
            <a:extLst>
              <a:ext uri="{FF2B5EF4-FFF2-40B4-BE49-F238E27FC236}">
                <a16:creationId xmlns:a16="http://schemas.microsoft.com/office/drawing/2014/main" id="{ABA04EFE-DB4D-A54F-97A6-31900A3F1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HK" altLang="en-US"/>
          </a:p>
        </p:txBody>
      </p:sp>
      <p:sp>
        <p:nvSpPr>
          <p:cNvPr id="6" name="投影片編號版面配置區 5">
            <a:extLst>
              <a:ext uri="{FF2B5EF4-FFF2-40B4-BE49-F238E27FC236}">
                <a16:creationId xmlns:a16="http://schemas.microsoft.com/office/drawing/2014/main" id="{C48486B1-C1B9-C946-968F-4B34B96DC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C57C2-0AF2-6C41-98FA-8CE893D15C54}" type="slidenum">
              <a:rPr kumimoji="1" lang="zh-HK" altLang="en-US" smtClean="0"/>
              <a:t>‹#›</a:t>
            </a:fld>
            <a:endParaRPr kumimoji="1" lang="zh-HK" altLang="en-US"/>
          </a:p>
        </p:txBody>
      </p:sp>
    </p:spTree>
    <p:extLst>
      <p:ext uri="{BB962C8B-B14F-4D97-AF65-F5344CB8AC3E}">
        <p14:creationId xmlns:p14="http://schemas.microsoft.com/office/powerpoint/2010/main" val="1180247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as-consultants.com/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d.gov.hk/tc/safety-inspection/mb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epic.h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01CBB20-E331-524F-9E6F-1C1E73E3DA75}"/>
              </a:ext>
            </a:extLst>
          </p:cNvPr>
          <p:cNvSpPr txBox="1"/>
          <p:nvPr/>
        </p:nvSpPr>
        <p:spPr>
          <a:xfrm>
            <a:off x="1228725" y="485775"/>
            <a:ext cx="9601200" cy="369332"/>
          </a:xfrm>
          <a:prstGeom prst="rect">
            <a:avLst/>
          </a:prstGeom>
          <a:noFill/>
        </p:spPr>
        <p:txBody>
          <a:bodyPr wrap="square" rtlCol="0">
            <a:spAutoFit/>
          </a:bodyPr>
          <a:lstStyle/>
          <a:p>
            <a:r>
              <a:rPr lang="en-HK" altLang="zh-HK" dirty="0">
                <a:hlinkClick r:id="rId2"/>
              </a:rPr>
              <a:t>http://www.pas-consultants.com/main</a:t>
            </a:r>
            <a:endParaRPr kumimoji="1" lang="zh-HK" altLang="en-US" dirty="0"/>
          </a:p>
        </p:txBody>
      </p:sp>
      <p:pic>
        <p:nvPicPr>
          <p:cNvPr id="7" name="圖片 6" descr="一張含有 螢幕擷取畫面, 標誌, 室外, 街道 的圖片&#10;&#10;自動產生的描述">
            <a:extLst>
              <a:ext uri="{FF2B5EF4-FFF2-40B4-BE49-F238E27FC236}">
                <a16:creationId xmlns:a16="http://schemas.microsoft.com/office/drawing/2014/main" id="{2E1CA1C7-8363-3049-853F-50A8546FC693}"/>
              </a:ext>
            </a:extLst>
          </p:cNvPr>
          <p:cNvPicPr>
            <a:picLocks noChangeAspect="1"/>
          </p:cNvPicPr>
          <p:nvPr/>
        </p:nvPicPr>
        <p:blipFill>
          <a:blip r:embed="rId3"/>
          <a:stretch>
            <a:fillRect/>
          </a:stretch>
        </p:blipFill>
        <p:spPr>
          <a:xfrm>
            <a:off x="504825" y="855107"/>
            <a:ext cx="7181850" cy="5607568"/>
          </a:xfrm>
          <a:prstGeom prst="rect">
            <a:avLst/>
          </a:prstGeom>
        </p:spPr>
      </p:pic>
      <p:sp>
        <p:nvSpPr>
          <p:cNvPr id="10" name="矩形 9">
            <a:extLst>
              <a:ext uri="{FF2B5EF4-FFF2-40B4-BE49-F238E27FC236}">
                <a16:creationId xmlns:a16="http://schemas.microsoft.com/office/drawing/2014/main" id="{7C3B9E7F-B3CA-684A-AF3F-229E324C34E1}"/>
              </a:ext>
            </a:extLst>
          </p:cNvPr>
          <p:cNvSpPr/>
          <p:nvPr/>
        </p:nvSpPr>
        <p:spPr>
          <a:xfrm>
            <a:off x="3900487" y="1657350"/>
            <a:ext cx="928688" cy="38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HK" altLang="en-US"/>
          </a:p>
        </p:txBody>
      </p:sp>
      <p:cxnSp>
        <p:nvCxnSpPr>
          <p:cNvPr id="12" name="直線箭頭接點 11">
            <a:extLst>
              <a:ext uri="{FF2B5EF4-FFF2-40B4-BE49-F238E27FC236}">
                <a16:creationId xmlns:a16="http://schemas.microsoft.com/office/drawing/2014/main" id="{6C67C9F1-9C62-BC44-81D9-0DA7B3B4ECD8}"/>
              </a:ext>
            </a:extLst>
          </p:cNvPr>
          <p:cNvCxnSpPr/>
          <p:nvPr/>
        </p:nvCxnSpPr>
        <p:spPr>
          <a:xfrm flipV="1">
            <a:off x="4829175" y="1224439"/>
            <a:ext cx="2957513" cy="43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250D4CDE-FF25-D948-9B0A-29B966F7AD4E}"/>
              </a:ext>
            </a:extLst>
          </p:cNvPr>
          <p:cNvSpPr txBox="1"/>
          <p:nvPr/>
        </p:nvSpPr>
        <p:spPr>
          <a:xfrm>
            <a:off x="7958138" y="1061204"/>
            <a:ext cx="1457325" cy="369332"/>
          </a:xfrm>
          <a:prstGeom prst="rect">
            <a:avLst/>
          </a:prstGeom>
          <a:noFill/>
        </p:spPr>
        <p:txBody>
          <a:bodyPr wrap="square" rtlCol="0">
            <a:spAutoFit/>
          </a:bodyPr>
          <a:lstStyle/>
          <a:p>
            <a:r>
              <a:rPr kumimoji="1" lang="zh-HK" altLang="en-US" dirty="0"/>
              <a:t>工程顧問</a:t>
            </a:r>
          </a:p>
        </p:txBody>
      </p:sp>
      <p:cxnSp>
        <p:nvCxnSpPr>
          <p:cNvPr id="14" name="直線箭頭接點 13">
            <a:extLst>
              <a:ext uri="{FF2B5EF4-FFF2-40B4-BE49-F238E27FC236}">
                <a16:creationId xmlns:a16="http://schemas.microsoft.com/office/drawing/2014/main" id="{135C8582-825E-E247-B348-BADA112338F1}"/>
              </a:ext>
            </a:extLst>
          </p:cNvPr>
          <p:cNvCxnSpPr>
            <a:cxnSpLocks/>
          </p:cNvCxnSpPr>
          <p:nvPr/>
        </p:nvCxnSpPr>
        <p:spPr>
          <a:xfrm>
            <a:off x="6343651" y="2107402"/>
            <a:ext cx="32289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2DC596F-AD4D-3340-B0BC-32DB6E530653}"/>
              </a:ext>
            </a:extLst>
          </p:cNvPr>
          <p:cNvSpPr/>
          <p:nvPr/>
        </p:nvSpPr>
        <p:spPr>
          <a:xfrm>
            <a:off x="5622131" y="1926668"/>
            <a:ext cx="642937" cy="43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HK" altLang="en-US"/>
          </a:p>
        </p:txBody>
      </p:sp>
      <p:sp>
        <p:nvSpPr>
          <p:cNvPr id="18" name="文字方塊 17">
            <a:extLst>
              <a:ext uri="{FF2B5EF4-FFF2-40B4-BE49-F238E27FC236}">
                <a16:creationId xmlns:a16="http://schemas.microsoft.com/office/drawing/2014/main" id="{D8E39599-E0EF-134F-BD43-CFE1B74201E8}"/>
              </a:ext>
            </a:extLst>
          </p:cNvPr>
          <p:cNvSpPr txBox="1"/>
          <p:nvPr/>
        </p:nvSpPr>
        <p:spPr>
          <a:xfrm>
            <a:off x="9572625" y="1893094"/>
            <a:ext cx="1685925" cy="369332"/>
          </a:xfrm>
          <a:prstGeom prst="rect">
            <a:avLst/>
          </a:prstGeom>
          <a:noFill/>
        </p:spPr>
        <p:txBody>
          <a:bodyPr wrap="square" rtlCol="0">
            <a:spAutoFit/>
          </a:bodyPr>
          <a:lstStyle/>
          <a:p>
            <a:r>
              <a:rPr lang="zh-HK" altLang="en-US" dirty="0"/>
              <a:t>物業估價</a:t>
            </a:r>
            <a:endParaRPr kumimoji="1" lang="zh-HK" altLang="en-US" dirty="0"/>
          </a:p>
        </p:txBody>
      </p:sp>
    </p:spTree>
    <p:extLst>
      <p:ext uri="{BB962C8B-B14F-4D97-AF65-F5344CB8AC3E}">
        <p14:creationId xmlns:p14="http://schemas.microsoft.com/office/powerpoint/2010/main" val="372617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F7782D-25BD-6245-A65B-46CB78A5B5AC}"/>
              </a:ext>
            </a:extLst>
          </p:cNvPr>
          <p:cNvSpPr>
            <a:spLocks noGrp="1"/>
          </p:cNvSpPr>
          <p:nvPr>
            <p:ph type="title"/>
          </p:nvPr>
        </p:nvSpPr>
        <p:spPr/>
        <p:txBody>
          <a:bodyPr/>
          <a:lstStyle/>
          <a:p>
            <a:r>
              <a:rPr kumimoji="1" lang="zh-HK" altLang="en-US" dirty="0"/>
              <a:t>公司簡介</a:t>
            </a:r>
          </a:p>
        </p:txBody>
      </p:sp>
      <p:sp>
        <p:nvSpPr>
          <p:cNvPr id="3" name="內容版面配置區 2">
            <a:extLst>
              <a:ext uri="{FF2B5EF4-FFF2-40B4-BE49-F238E27FC236}">
                <a16:creationId xmlns:a16="http://schemas.microsoft.com/office/drawing/2014/main" id="{E68380AA-5745-7149-92E4-8DD538E57C1B}"/>
              </a:ext>
            </a:extLst>
          </p:cNvPr>
          <p:cNvSpPr>
            <a:spLocks noGrp="1"/>
          </p:cNvSpPr>
          <p:nvPr>
            <p:ph idx="1"/>
          </p:nvPr>
        </p:nvSpPr>
        <p:spPr/>
        <p:txBody>
          <a:bodyPr/>
          <a:lstStyle/>
          <a:p>
            <a:pPr algn="just"/>
            <a:r>
              <a:rPr kumimoji="1" lang="zh-HK" altLang="en-US" dirty="0"/>
              <a:t>本公司由</a:t>
            </a:r>
            <a:r>
              <a:rPr lang="zh-HK" altLang="en-US" dirty="0"/>
              <a:t>多種建築專業團隊組成，包含屋宇署認可人仕（</a:t>
            </a:r>
            <a:r>
              <a:rPr lang="en-US" altLang="zh-HK" dirty="0"/>
              <a:t>Authorized</a:t>
            </a:r>
            <a:r>
              <a:rPr lang="zh-TW" altLang="en-US" dirty="0"/>
              <a:t> </a:t>
            </a:r>
            <a:r>
              <a:rPr lang="en-US" altLang="zh-TW" dirty="0"/>
              <a:t>Person</a:t>
            </a:r>
            <a:r>
              <a:rPr lang="zh-TW" altLang="en-US" dirty="0"/>
              <a:t>） </a:t>
            </a:r>
            <a:r>
              <a:rPr lang="zh-HK" altLang="en-US" dirty="0"/>
              <a:t>、註冊測量師（</a:t>
            </a:r>
            <a:r>
              <a:rPr lang="en-US" altLang="zh-HK" dirty="0"/>
              <a:t>Registered</a:t>
            </a:r>
            <a:r>
              <a:rPr lang="zh-TW" altLang="en-US" dirty="0"/>
              <a:t> </a:t>
            </a:r>
            <a:r>
              <a:rPr lang="en-US" altLang="zh-TW" dirty="0"/>
              <a:t>Professional</a:t>
            </a:r>
            <a:r>
              <a:rPr lang="zh-TW" altLang="en-US" dirty="0"/>
              <a:t> </a:t>
            </a:r>
            <a:r>
              <a:rPr lang="en-US" altLang="zh-TW" dirty="0"/>
              <a:t>Surveyor</a:t>
            </a:r>
            <a:r>
              <a:rPr lang="zh-TW" altLang="en-US" dirty="0"/>
              <a:t>）</a:t>
            </a:r>
            <a:r>
              <a:rPr lang="zh-HK" altLang="en-US" dirty="0"/>
              <a:t>，註冊檢驗人員</a:t>
            </a:r>
            <a:r>
              <a:rPr lang="en-US" altLang="zh-HK" dirty="0"/>
              <a:t>(</a:t>
            </a:r>
            <a:r>
              <a:rPr lang="en-HK" altLang="zh-HK" dirty="0"/>
              <a:t>Registered Inspector)</a:t>
            </a:r>
            <a:r>
              <a:rPr lang="zh-HK" altLang="en-US" dirty="0"/>
              <a:t>，致力為客戶提供一流的房地產相關測量服務，及憑着專業的建築及測量經驗、知識和技能為客戶提供最合適、有組織和具成本效益的解決方案。</a:t>
            </a:r>
            <a:endParaRPr lang="en-US" altLang="zh-HK" dirty="0"/>
          </a:p>
          <a:p>
            <a:endParaRPr kumimoji="1" lang="en-US" altLang="zh-HK" dirty="0"/>
          </a:p>
          <a:p>
            <a:pPr marL="0" indent="0">
              <a:buNone/>
            </a:pPr>
            <a:endParaRPr kumimoji="1" lang="zh-HK" altLang="en-US" dirty="0"/>
          </a:p>
        </p:txBody>
      </p:sp>
    </p:spTree>
    <p:extLst>
      <p:ext uri="{BB962C8B-B14F-4D97-AF65-F5344CB8AC3E}">
        <p14:creationId xmlns:p14="http://schemas.microsoft.com/office/powerpoint/2010/main" val="151192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B110DF-59F0-AD44-BCED-6A3959062CD2}"/>
              </a:ext>
            </a:extLst>
          </p:cNvPr>
          <p:cNvSpPr>
            <a:spLocks noGrp="1"/>
          </p:cNvSpPr>
          <p:nvPr>
            <p:ph type="title"/>
          </p:nvPr>
        </p:nvSpPr>
        <p:spPr>
          <a:xfrm>
            <a:off x="63271" y="134497"/>
            <a:ext cx="10515600" cy="1325563"/>
          </a:xfrm>
        </p:spPr>
        <p:txBody>
          <a:bodyPr/>
          <a:lstStyle/>
          <a:p>
            <a:r>
              <a:rPr lang="zh-HK" altLang="en-US" dirty="0">
                <a:hlinkClick r:id="rId2"/>
              </a:rPr>
              <a:t>強制驗樓及驗窗計劃</a:t>
            </a:r>
            <a:br>
              <a:rPr lang="zh-HK" altLang="en-US" dirty="0"/>
            </a:br>
            <a:endParaRPr kumimoji="1" lang="zh-HK" altLang="en-US" dirty="0"/>
          </a:p>
        </p:txBody>
      </p:sp>
      <p:sp>
        <p:nvSpPr>
          <p:cNvPr id="3" name="內容版面配置區 2">
            <a:extLst>
              <a:ext uri="{FF2B5EF4-FFF2-40B4-BE49-F238E27FC236}">
                <a16:creationId xmlns:a16="http://schemas.microsoft.com/office/drawing/2014/main" id="{0BD82ECF-AF63-2C47-B38C-54F95E6E7239}"/>
              </a:ext>
            </a:extLst>
          </p:cNvPr>
          <p:cNvSpPr>
            <a:spLocks noGrp="1"/>
          </p:cNvSpPr>
          <p:nvPr>
            <p:ph idx="1"/>
          </p:nvPr>
        </p:nvSpPr>
        <p:spPr>
          <a:xfrm>
            <a:off x="129946" y="1143001"/>
            <a:ext cx="7485292" cy="5715000"/>
          </a:xfrm>
          <a:ln>
            <a:solidFill>
              <a:schemeClr val="accent1"/>
            </a:solidFill>
          </a:ln>
        </p:spPr>
        <p:txBody>
          <a:bodyPr>
            <a:normAutofit fontScale="85000" lnSpcReduction="20000"/>
          </a:bodyPr>
          <a:lstStyle/>
          <a:p>
            <a:r>
              <a:rPr lang="zh-HK" altLang="en-US" b="1" u="sng" dirty="0">
                <a:latin typeface="+mn-ea"/>
              </a:rPr>
              <a:t>強制驗樓計劃</a:t>
            </a:r>
            <a:endParaRPr lang="en-US" altLang="zh-HK" b="1" u="sng" dirty="0">
              <a:latin typeface="+mn-ea"/>
            </a:endParaRPr>
          </a:p>
          <a:p>
            <a:br>
              <a:rPr lang="zh-HK" altLang="en-US" dirty="0">
                <a:latin typeface="+mn-ea"/>
              </a:rPr>
            </a:br>
            <a:r>
              <a:rPr lang="zh-HK" altLang="en-US" dirty="0">
                <a:latin typeface="+mn-ea"/>
              </a:rPr>
              <a:t>根據強制驗樓計劃，樓齡達</a:t>
            </a:r>
            <a:r>
              <a:rPr lang="en-US" altLang="zh-HK" dirty="0">
                <a:latin typeface="+mn-ea"/>
              </a:rPr>
              <a:t>30</a:t>
            </a:r>
            <a:r>
              <a:rPr lang="zh-HK" altLang="en-US" dirty="0">
                <a:latin typeface="+mn-ea"/>
              </a:rPr>
              <a:t>年或以上的私人樓宇（不超過</a:t>
            </a:r>
            <a:r>
              <a:rPr lang="en-US" altLang="zh-HK" dirty="0">
                <a:latin typeface="+mn-ea"/>
              </a:rPr>
              <a:t>3</a:t>
            </a:r>
            <a:r>
              <a:rPr lang="zh-HK" altLang="en-US" dirty="0">
                <a:latin typeface="+mn-ea"/>
              </a:rPr>
              <a:t>層高的住用樓宇除外） 的業主，須在接獲獨立審查組送達法定通知後，委任一名註冊檢驗人員就樓宇的公用部分、外牆及伸出物或招牌進行訂明檢驗並監督檢驗後認為需要進行的訂明修葺工程。</a:t>
            </a:r>
          </a:p>
          <a:p>
            <a:r>
              <a:rPr lang="zh-HK" altLang="en-US" dirty="0">
                <a:latin typeface="+mn-ea"/>
              </a:rPr>
              <a:t>如須進行訂明修葺，有關業主須委任一名註冊承建商，在一名註冊檢驗人員監督下進行所須的訂明修葺。</a:t>
            </a:r>
          </a:p>
          <a:p>
            <a:r>
              <a:rPr lang="zh-HK" altLang="en-US" b="1" u="sng" dirty="0">
                <a:latin typeface="+mn-ea"/>
              </a:rPr>
              <a:t>強制驗窗計劃</a:t>
            </a:r>
            <a:endParaRPr lang="en-US" altLang="zh-HK" b="1" u="sng" dirty="0">
              <a:latin typeface="+mn-ea"/>
            </a:endParaRPr>
          </a:p>
          <a:p>
            <a:br>
              <a:rPr lang="zh-HK" altLang="en-US" dirty="0">
                <a:latin typeface="+mn-ea"/>
              </a:rPr>
            </a:br>
            <a:r>
              <a:rPr lang="zh-HK" altLang="en-US" dirty="0">
                <a:latin typeface="+mn-ea"/>
              </a:rPr>
              <a:t>強制驗窗計劃規定樓齡達</a:t>
            </a:r>
            <a:r>
              <a:rPr lang="en-US" altLang="zh-HK" dirty="0">
                <a:latin typeface="+mn-ea"/>
              </a:rPr>
              <a:t>10</a:t>
            </a:r>
            <a:r>
              <a:rPr lang="zh-HK" altLang="en-US" dirty="0">
                <a:latin typeface="+mn-ea"/>
              </a:rPr>
              <a:t>年或以上的私人樓宇（不高於三層的住用樓宇除外）的業主， 如接獲獨立審查組送達法定通知，須委任一名合資格人士就樓宇的所有窗戶進行訂明檢驗，並負責監督檢驗後認為需要進行的訂明修葺工程。</a:t>
            </a:r>
          </a:p>
          <a:p>
            <a:r>
              <a:rPr lang="zh-HK" altLang="en-US" dirty="0">
                <a:latin typeface="+mn-ea"/>
              </a:rPr>
              <a:t>如需進行訂明修葺，有關業主須委任一名註冊承建商，在一名合資格人士的監督下進行所需的訂明修葺。</a:t>
            </a:r>
          </a:p>
        </p:txBody>
      </p:sp>
      <p:sp>
        <p:nvSpPr>
          <p:cNvPr id="4" name="文字方塊 3">
            <a:extLst>
              <a:ext uri="{FF2B5EF4-FFF2-40B4-BE49-F238E27FC236}">
                <a16:creationId xmlns:a16="http://schemas.microsoft.com/office/drawing/2014/main" id="{14DEEF2C-9C50-1843-B6F5-E804EC1962AE}"/>
              </a:ext>
            </a:extLst>
          </p:cNvPr>
          <p:cNvSpPr txBox="1"/>
          <p:nvPr/>
        </p:nvSpPr>
        <p:spPr>
          <a:xfrm>
            <a:off x="7803356" y="2185663"/>
            <a:ext cx="3976687" cy="3693319"/>
          </a:xfrm>
          <a:prstGeom prst="rect">
            <a:avLst/>
          </a:prstGeom>
          <a:noFill/>
          <a:ln>
            <a:solidFill>
              <a:schemeClr val="accent1"/>
            </a:solidFill>
          </a:ln>
        </p:spPr>
        <p:txBody>
          <a:bodyPr wrap="square" rtlCol="0">
            <a:spAutoFit/>
          </a:bodyPr>
          <a:lstStyle/>
          <a:p>
            <a:r>
              <a:rPr lang="zh-HK" altLang="en-US" dirty="0"/>
              <a:t>樓宇檢驗範圍</a:t>
            </a:r>
          </a:p>
          <a:p>
            <a:r>
              <a:rPr lang="zh-HK" altLang="en-US" dirty="0"/>
              <a:t>在強制驗樓計劃下，檢驗範圍包括以下樓宇構件</a:t>
            </a:r>
            <a:r>
              <a:rPr lang="en-US" altLang="zh-HK" dirty="0"/>
              <a:t>︰</a:t>
            </a:r>
          </a:p>
          <a:p>
            <a:pPr marL="285750" indent="-285750">
              <a:buFont typeface="Arial" panose="020B0604020202020204" pitchFamily="34" charset="0"/>
              <a:buChar char="•"/>
            </a:pPr>
            <a:r>
              <a:rPr lang="zh-HK" altLang="en-US" dirty="0"/>
              <a:t>外部構件及其他實體構件；</a:t>
            </a:r>
          </a:p>
          <a:p>
            <a:pPr marL="285750" indent="-285750">
              <a:buFont typeface="Arial" panose="020B0604020202020204" pitchFamily="34" charset="0"/>
              <a:buChar char="•"/>
            </a:pPr>
            <a:r>
              <a:rPr lang="zh-HK" altLang="en-US" dirty="0"/>
              <a:t>結構構件；</a:t>
            </a:r>
          </a:p>
          <a:p>
            <a:pPr marL="285750" indent="-285750">
              <a:buFont typeface="Arial" panose="020B0604020202020204" pitchFamily="34" charset="0"/>
              <a:buChar char="•"/>
            </a:pPr>
            <a:r>
              <a:rPr lang="zh-HK" altLang="en-US" dirty="0"/>
              <a:t>消防安全構件；</a:t>
            </a:r>
          </a:p>
          <a:p>
            <a:pPr marL="285750" indent="-285750">
              <a:buFont typeface="Arial" panose="020B0604020202020204" pitchFamily="34" charset="0"/>
              <a:buChar char="•"/>
            </a:pPr>
            <a:r>
              <a:rPr lang="zh-HK" altLang="en-US" dirty="0"/>
              <a:t>排水系統；</a:t>
            </a:r>
          </a:p>
          <a:p>
            <a:pPr marL="285750" indent="-285750">
              <a:buFont typeface="Arial" panose="020B0604020202020204" pitchFamily="34" charset="0"/>
              <a:buChar char="•"/>
            </a:pPr>
            <a:r>
              <a:rPr lang="zh-HK" altLang="en-US" dirty="0"/>
              <a:t>找出位於樓宇公用部分、公用部分以外的樓宇外部</a:t>
            </a:r>
            <a:r>
              <a:rPr lang="en-US" altLang="zh-HK" dirty="0"/>
              <a:t>(</a:t>
            </a:r>
            <a:r>
              <a:rPr lang="zh-HK" altLang="en-US" dirty="0"/>
              <a:t>如外牆、天台或平台、與樓宇毗鄰的庭院或斜坡</a:t>
            </a:r>
            <a:r>
              <a:rPr lang="en-US" altLang="zh-HK" dirty="0"/>
              <a:t>)</a:t>
            </a:r>
            <a:r>
              <a:rPr lang="zh-HK" altLang="en-US" dirty="0"/>
              <a:t>的僭建物，或在樓宇面向或緊連的任何街道上的僭建物。</a:t>
            </a:r>
          </a:p>
          <a:p>
            <a:endParaRPr kumimoji="1" lang="zh-HK" altLang="en-US" dirty="0"/>
          </a:p>
        </p:txBody>
      </p:sp>
      <p:sp>
        <p:nvSpPr>
          <p:cNvPr id="5" name="文字方塊 4">
            <a:extLst>
              <a:ext uri="{FF2B5EF4-FFF2-40B4-BE49-F238E27FC236}">
                <a16:creationId xmlns:a16="http://schemas.microsoft.com/office/drawing/2014/main" id="{61C89872-E89E-F84D-A6FA-9A43B446B36F}"/>
              </a:ext>
            </a:extLst>
          </p:cNvPr>
          <p:cNvSpPr txBox="1"/>
          <p:nvPr/>
        </p:nvSpPr>
        <p:spPr>
          <a:xfrm>
            <a:off x="6643688" y="365125"/>
            <a:ext cx="4857750" cy="369332"/>
          </a:xfrm>
          <a:prstGeom prst="rect">
            <a:avLst/>
          </a:prstGeom>
          <a:noFill/>
        </p:spPr>
        <p:txBody>
          <a:bodyPr wrap="square" rtlCol="0">
            <a:spAutoFit/>
          </a:bodyPr>
          <a:lstStyle/>
          <a:p>
            <a:r>
              <a:rPr kumimoji="1" lang="en-US" altLang="zh-HK" dirty="0"/>
              <a:t>Please</a:t>
            </a:r>
            <a:r>
              <a:rPr kumimoji="1" lang="zh-TW" altLang="en-US" dirty="0"/>
              <a:t> </a:t>
            </a:r>
            <a:r>
              <a:rPr kumimoji="1" lang="en-US" altLang="zh-TW" dirty="0"/>
              <a:t>re-write the sentences. </a:t>
            </a:r>
            <a:endParaRPr kumimoji="1" lang="zh-HK" altLang="en-US" dirty="0"/>
          </a:p>
        </p:txBody>
      </p:sp>
    </p:spTree>
    <p:extLst>
      <p:ext uri="{BB962C8B-B14F-4D97-AF65-F5344CB8AC3E}">
        <p14:creationId xmlns:p14="http://schemas.microsoft.com/office/powerpoint/2010/main" val="170118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2DE571-E741-C34F-95ED-6EA7DDA69E76}"/>
              </a:ext>
            </a:extLst>
          </p:cNvPr>
          <p:cNvSpPr>
            <a:spLocks noGrp="1"/>
          </p:cNvSpPr>
          <p:nvPr>
            <p:ph type="title"/>
          </p:nvPr>
        </p:nvSpPr>
        <p:spPr/>
        <p:txBody>
          <a:bodyPr/>
          <a:lstStyle/>
          <a:p>
            <a:r>
              <a:rPr kumimoji="1" lang="zh-HK" altLang="en-US" dirty="0"/>
              <a:t>小型工程</a:t>
            </a:r>
          </a:p>
        </p:txBody>
      </p:sp>
      <p:pic>
        <p:nvPicPr>
          <p:cNvPr id="5" name="內容版面配置區 4" descr="一張含有 螢幕擷取畫面 的圖片&#10;&#10;自動產生的描述">
            <a:extLst>
              <a:ext uri="{FF2B5EF4-FFF2-40B4-BE49-F238E27FC236}">
                <a16:creationId xmlns:a16="http://schemas.microsoft.com/office/drawing/2014/main" id="{E3C71B73-5772-E249-95F8-2A0E265597EC}"/>
              </a:ext>
            </a:extLst>
          </p:cNvPr>
          <p:cNvPicPr>
            <a:picLocks noGrp="1" noChangeAspect="1"/>
          </p:cNvPicPr>
          <p:nvPr>
            <p:ph idx="1"/>
          </p:nvPr>
        </p:nvPicPr>
        <p:blipFill>
          <a:blip r:embed="rId2"/>
          <a:stretch>
            <a:fillRect/>
          </a:stretch>
        </p:blipFill>
        <p:spPr>
          <a:xfrm>
            <a:off x="5148113" y="734457"/>
            <a:ext cx="5974208" cy="6086475"/>
          </a:xfrm>
        </p:spPr>
      </p:pic>
      <p:sp>
        <p:nvSpPr>
          <p:cNvPr id="6" name="文字方塊 5">
            <a:extLst>
              <a:ext uri="{FF2B5EF4-FFF2-40B4-BE49-F238E27FC236}">
                <a16:creationId xmlns:a16="http://schemas.microsoft.com/office/drawing/2014/main" id="{59EC78E4-D8C9-704B-A6C5-D2D7E67F20E1}"/>
              </a:ext>
            </a:extLst>
          </p:cNvPr>
          <p:cNvSpPr txBox="1"/>
          <p:nvPr/>
        </p:nvSpPr>
        <p:spPr>
          <a:xfrm>
            <a:off x="6643688" y="365125"/>
            <a:ext cx="4857750" cy="369332"/>
          </a:xfrm>
          <a:prstGeom prst="rect">
            <a:avLst/>
          </a:prstGeom>
          <a:noFill/>
        </p:spPr>
        <p:txBody>
          <a:bodyPr wrap="square" rtlCol="0">
            <a:spAutoFit/>
          </a:bodyPr>
          <a:lstStyle/>
          <a:p>
            <a:r>
              <a:rPr kumimoji="1" lang="en-US" altLang="zh-HK" dirty="0"/>
              <a:t>Please</a:t>
            </a:r>
            <a:r>
              <a:rPr kumimoji="1" lang="zh-TW" altLang="en-US" dirty="0"/>
              <a:t> </a:t>
            </a:r>
            <a:r>
              <a:rPr kumimoji="1" lang="en-US" altLang="zh-TW" dirty="0"/>
              <a:t>re-visualize the following pic. </a:t>
            </a:r>
            <a:endParaRPr kumimoji="1" lang="zh-HK" altLang="en-US" dirty="0"/>
          </a:p>
        </p:txBody>
      </p:sp>
      <p:sp>
        <p:nvSpPr>
          <p:cNvPr id="7" name="文字方塊 6">
            <a:extLst>
              <a:ext uri="{FF2B5EF4-FFF2-40B4-BE49-F238E27FC236}">
                <a16:creationId xmlns:a16="http://schemas.microsoft.com/office/drawing/2014/main" id="{12F31B7F-5211-8C40-93D2-A06DF5E6E3FC}"/>
              </a:ext>
            </a:extLst>
          </p:cNvPr>
          <p:cNvSpPr txBox="1"/>
          <p:nvPr/>
        </p:nvSpPr>
        <p:spPr>
          <a:xfrm>
            <a:off x="328613" y="1785938"/>
            <a:ext cx="4543425" cy="923330"/>
          </a:xfrm>
          <a:prstGeom prst="rect">
            <a:avLst/>
          </a:prstGeom>
          <a:noFill/>
        </p:spPr>
        <p:txBody>
          <a:bodyPr wrap="square" rtlCol="0">
            <a:spAutoFit/>
          </a:bodyPr>
          <a:lstStyle/>
          <a:p>
            <a:r>
              <a:rPr kumimoji="1" lang="zh-HK" altLang="en-US" dirty="0"/>
              <a:t>本公司特提供一站式小型工程顧問服務，協助小型工程承辦商及有意進行小型工程之人仕處理一切屋宇署所要求之審批及呈報工作。</a:t>
            </a:r>
          </a:p>
        </p:txBody>
      </p:sp>
    </p:spTree>
    <p:extLst>
      <p:ext uri="{BB962C8B-B14F-4D97-AF65-F5344CB8AC3E}">
        <p14:creationId xmlns:p14="http://schemas.microsoft.com/office/powerpoint/2010/main" val="2235071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63D526-1F69-9F48-8749-E161D413C4C3}"/>
              </a:ext>
            </a:extLst>
          </p:cNvPr>
          <p:cNvSpPr>
            <a:spLocks noGrp="1"/>
          </p:cNvSpPr>
          <p:nvPr>
            <p:ph type="title"/>
          </p:nvPr>
        </p:nvSpPr>
        <p:spPr/>
        <p:txBody>
          <a:bodyPr/>
          <a:lstStyle/>
          <a:p>
            <a:r>
              <a:rPr kumimoji="1" lang="zh-HK" altLang="en-US" dirty="0"/>
              <a:t>改建工程顧問與牌照申請</a:t>
            </a:r>
            <a:br>
              <a:rPr kumimoji="1" lang="zh-HK" altLang="en-US" dirty="0"/>
            </a:br>
            <a:endParaRPr kumimoji="1" lang="zh-HK" altLang="en-US" dirty="0"/>
          </a:p>
        </p:txBody>
      </p:sp>
      <p:sp>
        <p:nvSpPr>
          <p:cNvPr id="3" name="內容版面配置區 2">
            <a:extLst>
              <a:ext uri="{FF2B5EF4-FFF2-40B4-BE49-F238E27FC236}">
                <a16:creationId xmlns:a16="http://schemas.microsoft.com/office/drawing/2014/main" id="{26F670CC-D63F-3D44-8FB3-B156D0822FC4}"/>
              </a:ext>
            </a:extLst>
          </p:cNvPr>
          <p:cNvSpPr>
            <a:spLocks noGrp="1"/>
          </p:cNvSpPr>
          <p:nvPr>
            <p:ph idx="1"/>
          </p:nvPr>
        </p:nvSpPr>
        <p:spPr>
          <a:xfrm>
            <a:off x="1014413" y="1243013"/>
            <a:ext cx="9158288" cy="5249862"/>
          </a:xfrm>
        </p:spPr>
        <p:txBody>
          <a:bodyPr>
            <a:normAutofit fontScale="77500" lnSpcReduction="20000"/>
          </a:bodyPr>
          <a:lstStyle/>
          <a:p>
            <a:r>
              <a:rPr lang="zh-HK" altLang="en-US" b="1" dirty="0"/>
              <a:t>各類食物業牌照</a:t>
            </a:r>
            <a:endParaRPr lang="zh-HK" altLang="en-US" dirty="0"/>
          </a:p>
          <a:p>
            <a:r>
              <a:rPr lang="zh-HK" altLang="en-US" dirty="0"/>
              <a:t>普通食肆牌照</a:t>
            </a:r>
            <a:endParaRPr lang="en-US" altLang="zh-HK" dirty="0"/>
          </a:p>
          <a:p>
            <a:r>
              <a:rPr lang="zh-HK" altLang="en-US" dirty="0"/>
              <a:t>小食食肆牌照</a:t>
            </a:r>
            <a:endParaRPr lang="en-US" altLang="zh-HK" dirty="0"/>
          </a:p>
          <a:p>
            <a:r>
              <a:rPr lang="zh-HK" altLang="en-US" dirty="0"/>
              <a:t>食品裝造廠牌照</a:t>
            </a:r>
            <a:endParaRPr lang="en-US" altLang="zh-HK" dirty="0"/>
          </a:p>
          <a:p>
            <a:r>
              <a:rPr lang="zh-HK" altLang="en-US" dirty="0"/>
              <a:t>烘製麵包餅食店牌照</a:t>
            </a:r>
            <a:endParaRPr lang="en-US" altLang="zh-HK" dirty="0"/>
          </a:p>
          <a:p>
            <a:r>
              <a:rPr lang="zh-HK" altLang="en-US" dirty="0"/>
              <a:t>工廠食堂牌照</a:t>
            </a:r>
            <a:endParaRPr lang="en-US" altLang="zh-HK" dirty="0"/>
          </a:p>
          <a:p>
            <a:r>
              <a:rPr lang="zh-HK" altLang="en-US" dirty="0"/>
              <a:t>新鮮糧食店牌照</a:t>
            </a:r>
            <a:endParaRPr lang="en-US" altLang="zh-HK" dirty="0"/>
          </a:p>
          <a:p>
            <a:r>
              <a:rPr lang="zh-HK" altLang="en-US" dirty="0"/>
              <a:t>冰凍甜點製造廠牌照</a:t>
            </a:r>
            <a:endParaRPr lang="en-US" altLang="zh-HK" dirty="0"/>
          </a:p>
          <a:p>
            <a:r>
              <a:rPr lang="zh-HK" altLang="en-US" dirty="0"/>
              <a:t>燒味及鹵味店牌照</a:t>
            </a:r>
            <a:endParaRPr lang="en-US" altLang="zh-HK" dirty="0"/>
          </a:p>
          <a:p>
            <a:r>
              <a:rPr lang="zh-HK" altLang="en-US" dirty="0"/>
              <a:t>食物許可證酒牌及會社酒牌</a:t>
            </a:r>
            <a:endParaRPr lang="en-US" altLang="zh-HK" dirty="0"/>
          </a:p>
          <a:p>
            <a:r>
              <a:rPr lang="zh-HK" altLang="en-US" dirty="0"/>
              <a:t>簽發核證食物業處所沒有違例建築工程</a:t>
            </a:r>
            <a:r>
              <a:rPr lang="en-US" altLang="zh-HK" dirty="0"/>
              <a:t>(</a:t>
            </a:r>
            <a:r>
              <a:rPr lang="en-HK" altLang="zh-HK" dirty="0"/>
              <a:t>UBW-1/UBW-2)</a:t>
            </a:r>
            <a:r>
              <a:rPr lang="zh-HK" altLang="en-US" dirty="0"/>
              <a:t>簽發</a:t>
            </a:r>
            <a:r>
              <a:rPr lang="en-HK" altLang="zh-HK" dirty="0"/>
              <a:t>AP/RSE</a:t>
            </a:r>
            <a:r>
              <a:rPr lang="zh-HK" altLang="en-US" dirty="0"/>
              <a:t>文件 </a:t>
            </a:r>
          </a:p>
          <a:p>
            <a:r>
              <a:rPr lang="zh-HK" altLang="en-US" b="1" dirty="0"/>
              <a:t>賓館牌照</a:t>
            </a:r>
            <a:endParaRPr lang="zh-HK" altLang="en-US" dirty="0"/>
          </a:p>
          <a:p>
            <a:r>
              <a:rPr lang="zh-HK" altLang="en-US" dirty="0"/>
              <a:t> </a:t>
            </a:r>
          </a:p>
          <a:p>
            <a:r>
              <a:rPr lang="zh-HK" altLang="en-US" b="1" dirty="0"/>
              <a:t>學校、補習社牌照</a:t>
            </a:r>
            <a:endParaRPr lang="zh-HK" altLang="en-US" dirty="0"/>
          </a:p>
          <a:p>
            <a:endParaRPr kumimoji="1" lang="zh-HK" altLang="en-US" dirty="0"/>
          </a:p>
        </p:txBody>
      </p:sp>
      <p:sp>
        <p:nvSpPr>
          <p:cNvPr id="4" name="文字方塊 3">
            <a:extLst>
              <a:ext uri="{FF2B5EF4-FFF2-40B4-BE49-F238E27FC236}">
                <a16:creationId xmlns:a16="http://schemas.microsoft.com/office/drawing/2014/main" id="{B7A9BA25-F60F-5849-84F8-AC3C27048F6C}"/>
              </a:ext>
            </a:extLst>
          </p:cNvPr>
          <p:cNvSpPr txBox="1"/>
          <p:nvPr/>
        </p:nvSpPr>
        <p:spPr>
          <a:xfrm>
            <a:off x="8015288" y="257175"/>
            <a:ext cx="2657475" cy="369332"/>
          </a:xfrm>
          <a:prstGeom prst="rect">
            <a:avLst/>
          </a:prstGeom>
          <a:noFill/>
        </p:spPr>
        <p:txBody>
          <a:bodyPr wrap="square" rtlCol="0">
            <a:spAutoFit/>
          </a:bodyPr>
          <a:lstStyle/>
          <a:p>
            <a:r>
              <a:rPr kumimoji="1" lang="en-US" altLang="zh-HK" dirty="0">
                <a:solidFill>
                  <a:srgbClr val="FF0000"/>
                </a:solidFill>
              </a:rPr>
              <a:t>Visualize</a:t>
            </a:r>
            <a:r>
              <a:rPr kumimoji="1" lang="zh-TW" altLang="en-US" dirty="0">
                <a:solidFill>
                  <a:srgbClr val="FF0000"/>
                </a:solidFill>
              </a:rPr>
              <a:t> </a:t>
            </a:r>
            <a:r>
              <a:rPr kumimoji="1" lang="en-US" altLang="zh-TW" dirty="0">
                <a:solidFill>
                  <a:srgbClr val="FF0000"/>
                </a:solidFill>
              </a:rPr>
              <a:t>them !</a:t>
            </a:r>
            <a:endParaRPr kumimoji="1" lang="zh-HK" altLang="en-US" dirty="0">
              <a:solidFill>
                <a:srgbClr val="FF0000"/>
              </a:solidFill>
            </a:endParaRPr>
          </a:p>
        </p:txBody>
      </p:sp>
    </p:spTree>
    <p:extLst>
      <p:ext uri="{BB962C8B-B14F-4D97-AF65-F5344CB8AC3E}">
        <p14:creationId xmlns:p14="http://schemas.microsoft.com/office/powerpoint/2010/main" val="161152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893350-5A01-A747-9651-4A1BBADD3A39}"/>
              </a:ext>
            </a:extLst>
          </p:cNvPr>
          <p:cNvSpPr>
            <a:spLocks noGrp="1"/>
          </p:cNvSpPr>
          <p:nvPr>
            <p:ph type="title"/>
          </p:nvPr>
        </p:nvSpPr>
        <p:spPr/>
        <p:txBody>
          <a:bodyPr/>
          <a:lstStyle/>
          <a:p>
            <a:r>
              <a:rPr lang="zh-HK" altLang="en-US" dirty="0"/>
              <a:t>物業</a:t>
            </a:r>
            <a:r>
              <a:rPr lang="en-US" altLang="zh-HK" dirty="0"/>
              <a:t>/</a:t>
            </a:r>
            <a:r>
              <a:rPr lang="zh-HK" altLang="en-US" dirty="0"/>
              <a:t>土地估價</a:t>
            </a:r>
            <a:br>
              <a:rPr kumimoji="1" lang="zh-HK" altLang="en-US" dirty="0"/>
            </a:br>
            <a:endParaRPr kumimoji="1" lang="zh-HK" altLang="en-US" dirty="0"/>
          </a:p>
        </p:txBody>
      </p:sp>
      <p:sp>
        <p:nvSpPr>
          <p:cNvPr id="3" name="內容版面配置區 2">
            <a:extLst>
              <a:ext uri="{FF2B5EF4-FFF2-40B4-BE49-F238E27FC236}">
                <a16:creationId xmlns:a16="http://schemas.microsoft.com/office/drawing/2014/main" id="{6E091FE7-4DAB-3543-8B7E-AF7DC5166BA0}"/>
              </a:ext>
            </a:extLst>
          </p:cNvPr>
          <p:cNvSpPr>
            <a:spLocks noGrp="1"/>
          </p:cNvSpPr>
          <p:nvPr>
            <p:ph idx="1"/>
          </p:nvPr>
        </p:nvSpPr>
        <p:spPr>
          <a:xfrm>
            <a:off x="366711" y="1343025"/>
            <a:ext cx="4719639" cy="3319462"/>
          </a:xfrm>
          <a:ln>
            <a:solidFill>
              <a:schemeClr val="accent1">
                <a:shade val="50000"/>
              </a:schemeClr>
            </a:solidFill>
          </a:ln>
        </p:spPr>
        <p:txBody>
          <a:bodyPr>
            <a:normAutofit fontScale="85000" lnSpcReduction="20000"/>
          </a:bodyPr>
          <a:lstStyle/>
          <a:p>
            <a:pPr marL="0" indent="0" algn="ctr">
              <a:buNone/>
            </a:pPr>
            <a:r>
              <a:rPr lang="zh-HK" altLang="en-US" b="1" u="sng" dirty="0"/>
              <a:t>一般估價和測量服務</a:t>
            </a:r>
          </a:p>
          <a:p>
            <a:r>
              <a:rPr lang="zh-HK" altLang="en-US" dirty="0"/>
              <a:t>零售物業租金及市值評估</a:t>
            </a:r>
          </a:p>
          <a:p>
            <a:r>
              <a:rPr lang="zh-HK" altLang="en-US" dirty="0"/>
              <a:t>工業物業及貨倉物業租金及市值評估</a:t>
            </a:r>
          </a:p>
          <a:p>
            <a:r>
              <a:rPr lang="zh-HK" altLang="en-US" dirty="0"/>
              <a:t>寫字樓物業租金及市值評估</a:t>
            </a:r>
          </a:p>
          <a:p>
            <a:r>
              <a:rPr lang="zh-HK" altLang="en-US" dirty="0"/>
              <a:t>新界土地及物業租金及市值評估</a:t>
            </a:r>
          </a:p>
          <a:p>
            <a:r>
              <a:rPr lang="zh-HK" altLang="en-US" dirty="0"/>
              <a:t>開發地盤市值評估</a:t>
            </a:r>
          </a:p>
          <a:p>
            <a:r>
              <a:rPr lang="zh-HK" altLang="en-US" dirty="0"/>
              <a:t>全幢大廈市值評估</a:t>
            </a:r>
          </a:p>
          <a:p>
            <a:r>
              <a:rPr lang="zh-HK" altLang="en-US" dirty="0"/>
              <a:t>資助房屋補地價評</a:t>
            </a:r>
          </a:p>
          <a:p>
            <a:endParaRPr kumimoji="1" lang="zh-HK" altLang="en-US" dirty="0"/>
          </a:p>
        </p:txBody>
      </p:sp>
      <p:sp>
        <p:nvSpPr>
          <p:cNvPr id="4" name="文字方塊 3">
            <a:extLst>
              <a:ext uri="{FF2B5EF4-FFF2-40B4-BE49-F238E27FC236}">
                <a16:creationId xmlns:a16="http://schemas.microsoft.com/office/drawing/2014/main" id="{C676B1F9-D14B-7345-8550-D5A88C91B938}"/>
              </a:ext>
            </a:extLst>
          </p:cNvPr>
          <p:cNvSpPr txBox="1"/>
          <p:nvPr/>
        </p:nvSpPr>
        <p:spPr>
          <a:xfrm>
            <a:off x="7615238" y="2651125"/>
            <a:ext cx="2714625" cy="3416320"/>
          </a:xfrm>
          <a:prstGeom prst="rect">
            <a:avLst/>
          </a:prstGeom>
          <a:noFill/>
          <a:ln>
            <a:solidFill>
              <a:schemeClr val="accent1">
                <a:shade val="50000"/>
              </a:schemeClr>
            </a:solidFill>
          </a:ln>
        </p:spPr>
        <p:txBody>
          <a:bodyPr wrap="square" rtlCol="0">
            <a:spAutoFit/>
          </a:bodyPr>
          <a:lstStyle/>
          <a:p>
            <a:pPr algn="ctr"/>
            <a:r>
              <a:rPr lang="zh-HK" altLang="en-US" b="1" u="sng" dirty="0"/>
              <a:t>土地事宜的諮詢服務</a:t>
            </a:r>
          </a:p>
          <a:p>
            <a:pPr marL="285750" indent="-285750">
              <a:buFont typeface="Arial" panose="020B0604020202020204" pitchFamily="34" charset="0"/>
              <a:buChar char="•"/>
            </a:pPr>
            <a:r>
              <a:rPr lang="zh-HK" altLang="en-US" dirty="0"/>
              <a:t>物業發展顧問</a:t>
            </a:r>
          </a:p>
          <a:p>
            <a:pPr marL="285750" indent="-285750">
              <a:buFont typeface="Arial" panose="020B0604020202020204" pitchFamily="34" charset="0"/>
              <a:buChar char="•"/>
            </a:pPr>
            <a:r>
              <a:rPr lang="zh-HK" altLang="en-US" dirty="0"/>
              <a:t>政府地契修改</a:t>
            </a:r>
          </a:p>
          <a:p>
            <a:pPr marL="285750" indent="-285750">
              <a:buFont typeface="Arial" panose="020B0604020202020204" pitchFamily="34" charset="0"/>
              <a:buChar char="•"/>
            </a:pPr>
            <a:r>
              <a:rPr lang="zh-HK" altLang="en-US" dirty="0"/>
              <a:t>換地申請</a:t>
            </a:r>
          </a:p>
          <a:p>
            <a:pPr marL="285750" indent="-285750">
              <a:buFont typeface="Arial" panose="020B0604020202020204" pitchFamily="34" charset="0"/>
              <a:buChar char="•"/>
            </a:pPr>
            <a:r>
              <a:rPr lang="zh-HK" altLang="en-US" dirty="0"/>
              <a:t>土地補價評估</a:t>
            </a:r>
          </a:p>
          <a:p>
            <a:pPr marL="285750" indent="-285750">
              <a:buFont typeface="Arial" panose="020B0604020202020204" pitchFamily="34" charset="0"/>
              <a:buChar char="•"/>
            </a:pPr>
            <a:r>
              <a:rPr lang="zh-HK" altLang="en-US" dirty="0"/>
              <a:t>城市規劃申請</a:t>
            </a:r>
          </a:p>
          <a:p>
            <a:pPr marL="285750" indent="-285750">
              <a:buFont typeface="Arial" panose="020B0604020202020204" pitchFamily="34" charset="0"/>
              <a:buChar char="•"/>
            </a:pPr>
            <a:r>
              <a:rPr lang="zh-HK" altLang="en-US" dirty="0"/>
              <a:t>短期豁免書申請</a:t>
            </a:r>
          </a:p>
          <a:p>
            <a:pPr marL="285750" indent="-285750">
              <a:buFont typeface="Arial" panose="020B0604020202020204" pitchFamily="34" charset="0"/>
              <a:buChar char="•"/>
            </a:pPr>
            <a:r>
              <a:rPr lang="zh-HK" altLang="en-US" dirty="0"/>
              <a:t>豁免費估值和談判</a:t>
            </a:r>
          </a:p>
          <a:p>
            <a:pPr marL="285750" indent="-285750">
              <a:buFont typeface="Arial" panose="020B0604020202020204" pitchFamily="34" charset="0"/>
              <a:buChar char="•"/>
            </a:pPr>
            <a:r>
              <a:rPr lang="zh-HK" altLang="en-US" dirty="0"/>
              <a:t>短期租約申請</a:t>
            </a:r>
          </a:p>
          <a:p>
            <a:pPr marL="285750" indent="-285750">
              <a:buFont typeface="Arial" panose="020B0604020202020204" pitchFamily="34" charset="0"/>
              <a:buChar char="•"/>
            </a:pPr>
            <a:r>
              <a:rPr lang="zh-HK" altLang="en-US" dirty="0"/>
              <a:t>短期租約租金評估值</a:t>
            </a:r>
          </a:p>
          <a:p>
            <a:pPr marL="285750" indent="-285750">
              <a:buFont typeface="Arial" panose="020B0604020202020204" pitchFamily="34" charset="0"/>
              <a:buChar char="•"/>
            </a:pPr>
            <a:r>
              <a:rPr lang="zh-HK" altLang="en-US" dirty="0"/>
              <a:t>逆權佔有案件</a:t>
            </a:r>
          </a:p>
          <a:p>
            <a:endParaRPr kumimoji="1" lang="zh-HK" altLang="en-US" dirty="0"/>
          </a:p>
        </p:txBody>
      </p:sp>
      <p:sp>
        <p:nvSpPr>
          <p:cNvPr id="5" name="文字方塊 4">
            <a:extLst>
              <a:ext uri="{FF2B5EF4-FFF2-40B4-BE49-F238E27FC236}">
                <a16:creationId xmlns:a16="http://schemas.microsoft.com/office/drawing/2014/main" id="{3CDE0070-A0BD-D847-B993-20335506864B}"/>
              </a:ext>
            </a:extLst>
          </p:cNvPr>
          <p:cNvSpPr txBox="1"/>
          <p:nvPr/>
        </p:nvSpPr>
        <p:spPr>
          <a:xfrm>
            <a:off x="6096000" y="604361"/>
            <a:ext cx="3495676" cy="1477328"/>
          </a:xfrm>
          <a:prstGeom prst="rect">
            <a:avLst/>
          </a:prstGeom>
          <a:noFill/>
          <a:ln>
            <a:solidFill>
              <a:schemeClr val="accent1">
                <a:shade val="50000"/>
              </a:schemeClr>
            </a:solidFill>
          </a:ln>
        </p:spPr>
        <p:txBody>
          <a:bodyPr wrap="square" rtlCol="0">
            <a:spAutoFit/>
          </a:bodyPr>
          <a:lstStyle/>
          <a:p>
            <a:r>
              <a:rPr lang="zh-HK" altLang="en-US" b="1" dirty="0"/>
              <a:t>物業投資顧問及地產代理服務</a:t>
            </a:r>
          </a:p>
          <a:p>
            <a:pPr marL="285750" indent="-285750">
              <a:buFont typeface="Arial" panose="020B0604020202020204" pitchFamily="34" charset="0"/>
              <a:buChar char="•"/>
            </a:pPr>
            <a:r>
              <a:rPr lang="zh-HK" altLang="en-US" dirty="0"/>
              <a:t>可行性研究</a:t>
            </a:r>
          </a:p>
          <a:p>
            <a:pPr marL="285750" indent="-285750">
              <a:buFont typeface="Arial" panose="020B0604020202020204" pitchFamily="34" charset="0"/>
              <a:buChar char="•"/>
            </a:pPr>
            <a:r>
              <a:rPr lang="zh-HK" altLang="en-US" dirty="0"/>
              <a:t>投資分析</a:t>
            </a:r>
          </a:p>
          <a:p>
            <a:pPr marL="285750" indent="-285750">
              <a:buFont typeface="Arial" panose="020B0604020202020204" pitchFamily="34" charset="0"/>
              <a:buChar char="•"/>
            </a:pPr>
            <a:r>
              <a:rPr lang="zh-HK" altLang="en-US" dirty="0">
                <a:hlinkClick r:id="rId2"/>
              </a:rPr>
              <a:t>房地產代理服務</a:t>
            </a:r>
            <a:endParaRPr lang="zh-HK" altLang="en-US" dirty="0"/>
          </a:p>
          <a:p>
            <a:endParaRPr kumimoji="1" lang="zh-HK" altLang="en-US" dirty="0"/>
          </a:p>
        </p:txBody>
      </p:sp>
      <p:sp>
        <p:nvSpPr>
          <p:cNvPr id="6" name="文字方塊 5">
            <a:extLst>
              <a:ext uri="{FF2B5EF4-FFF2-40B4-BE49-F238E27FC236}">
                <a16:creationId xmlns:a16="http://schemas.microsoft.com/office/drawing/2014/main" id="{7F79ACB9-3505-664D-90A7-07373FCD079C}"/>
              </a:ext>
            </a:extLst>
          </p:cNvPr>
          <p:cNvSpPr txBox="1"/>
          <p:nvPr/>
        </p:nvSpPr>
        <p:spPr>
          <a:xfrm>
            <a:off x="838200" y="4947762"/>
            <a:ext cx="6172199" cy="1754326"/>
          </a:xfrm>
          <a:prstGeom prst="rect">
            <a:avLst/>
          </a:prstGeom>
          <a:noFill/>
          <a:ln>
            <a:solidFill>
              <a:schemeClr val="accent1">
                <a:shade val="50000"/>
              </a:schemeClr>
            </a:solidFill>
          </a:ln>
        </p:spPr>
        <p:txBody>
          <a:bodyPr wrap="square" rtlCol="0">
            <a:spAutoFit/>
          </a:bodyPr>
          <a:lstStyle/>
          <a:p>
            <a:r>
              <a:rPr lang="zh-HK" altLang="en-US" b="1" dirty="0"/>
              <a:t>估值訴訟及專家證人服務</a:t>
            </a:r>
          </a:p>
          <a:p>
            <a:r>
              <a:rPr lang="zh-HK" altLang="en-US" dirty="0"/>
              <a:t>印花稅、差餉及地租上訴</a:t>
            </a:r>
          </a:p>
          <a:p>
            <a:r>
              <a:rPr lang="zh-HK" altLang="en-US" dirty="0"/>
              <a:t>租金檢討及地契續租</a:t>
            </a:r>
          </a:p>
          <a:p>
            <a:r>
              <a:rPr lang="zh-HK" altLang="en-US" dirty="0"/>
              <a:t>市區重建局根據土地重建收回條例賠償申索</a:t>
            </a:r>
          </a:p>
          <a:p>
            <a:r>
              <a:rPr lang="zh-HK" altLang="en-US" dirty="0"/>
              <a:t>私人發展商根據地政總署的土地徵用條例賠償申索</a:t>
            </a:r>
          </a:p>
          <a:p>
            <a:endParaRPr kumimoji="1" lang="zh-HK" altLang="en-US" dirty="0"/>
          </a:p>
        </p:txBody>
      </p:sp>
    </p:spTree>
    <p:extLst>
      <p:ext uri="{BB962C8B-B14F-4D97-AF65-F5344CB8AC3E}">
        <p14:creationId xmlns:p14="http://schemas.microsoft.com/office/powerpoint/2010/main" val="33607589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701</Words>
  <Application>Microsoft Macintosh PowerPoint</Application>
  <PresentationFormat>寬螢幕</PresentationFormat>
  <Paragraphs>68</Paragraphs>
  <Slides>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vt:i4>
      </vt:variant>
    </vt:vector>
  </HeadingPairs>
  <TitlesOfParts>
    <vt:vector size="11" baseType="lpstr">
      <vt:lpstr>新細明體</vt:lpstr>
      <vt:lpstr>Arial</vt:lpstr>
      <vt:lpstr>Calibri</vt:lpstr>
      <vt:lpstr>Calibri Light</vt:lpstr>
      <vt:lpstr>Office 佈景主題</vt:lpstr>
      <vt:lpstr>PowerPoint 簡報</vt:lpstr>
      <vt:lpstr>公司簡介</vt:lpstr>
      <vt:lpstr>強制驗樓及驗窗計劃 </vt:lpstr>
      <vt:lpstr>小型工程</vt:lpstr>
      <vt:lpstr>改建工程顧問與牌照申請 </vt:lpstr>
      <vt:lpstr>物業/土地估價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Keith Mak</dc:creator>
  <cp:lastModifiedBy>Keith Mak</cp:lastModifiedBy>
  <cp:revision>6</cp:revision>
  <dcterms:created xsi:type="dcterms:W3CDTF">2019-12-27T09:25:31Z</dcterms:created>
  <dcterms:modified xsi:type="dcterms:W3CDTF">2019-12-31T07:21:20Z</dcterms:modified>
</cp:coreProperties>
</file>