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10287000" cx="18288000"/>
  <p:notesSz cx="6858000" cy="9144000"/>
  <p:embeddedFontLst>
    <p:embeddedFont>
      <p:font typeface="Quicksand"/>
      <p:regular r:id="rId34"/>
      <p:bold r:id="rId35"/>
    </p:embeddedFont>
    <p:embeddedFont>
      <p:font typeface="Fira Sans Ligh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0" roundtripDataSignature="AMtx7mjouJ26atDcMJ8WaQ10c3nfGeO2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Quicksand-bold.fntdata"/><Relationship Id="rId12" Type="http://schemas.openxmlformats.org/officeDocument/2006/relationships/slide" Target="slides/slide7.xml"/><Relationship Id="rId34" Type="http://schemas.openxmlformats.org/officeDocument/2006/relationships/font" Target="fonts/Quicksand-regular.fntdata"/><Relationship Id="rId15" Type="http://schemas.openxmlformats.org/officeDocument/2006/relationships/slide" Target="slides/slide10.xml"/><Relationship Id="rId37" Type="http://schemas.openxmlformats.org/officeDocument/2006/relationships/font" Target="fonts/FiraSansLight-bold.fntdata"/><Relationship Id="rId14" Type="http://schemas.openxmlformats.org/officeDocument/2006/relationships/slide" Target="slides/slide9.xml"/><Relationship Id="rId36" Type="http://schemas.openxmlformats.org/officeDocument/2006/relationships/font" Target="fonts/FiraSansLight-regular.fntdata"/><Relationship Id="rId17" Type="http://schemas.openxmlformats.org/officeDocument/2006/relationships/slide" Target="slides/slide12.xml"/><Relationship Id="rId39" Type="http://schemas.openxmlformats.org/officeDocument/2006/relationships/font" Target="fonts/FiraSansLight-boldItalic.fntdata"/><Relationship Id="rId16" Type="http://schemas.openxmlformats.org/officeDocument/2006/relationships/slide" Target="slides/slide11.xml"/><Relationship Id="rId38" Type="http://schemas.openxmlformats.org/officeDocument/2006/relationships/font" Target="fonts/FiraSansLigh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Xin chào quý hội đồng, các thầy cô, và các bạn sinh viên đang có mặt trong hội trường. Hôm nay chúng tôi sẽ trình bày về đề tài Test Management System, hay còn gọi là hệ thống quản lý test của dự án. </a:t>
            </a:r>
            <a:endParaRPr b="0" sz="2800"/>
          </a:p>
          <a:p>
            <a:pPr indent="0" lvl="0" marL="0" rtl="0" algn="just">
              <a:spcBef>
                <a:spcPts val="0"/>
              </a:spcBef>
              <a:spcAft>
                <a:spcPts val="0"/>
              </a:spcAft>
              <a:buNone/>
            </a:pPr>
            <a:br>
              <a:rPr b="0" lang="en-US" sz="2800"/>
            </a:br>
            <a:r>
              <a:rPr b="0" i="0" lang="en-US" sz="1800" u="none" strike="noStrike">
                <a:solidFill>
                  <a:srgbClr val="000000"/>
                </a:solidFill>
                <a:latin typeface="Calibri"/>
                <a:ea typeface="Calibri"/>
                <a:cs typeface="Calibri"/>
                <a:sym typeface="Calibri"/>
              </a:rPr>
              <a:t>Dưới sự hướng dẫn của thầy Lại Đức Hùng, chúng tôi là nhóm SE31, gồm 3 thành viên: </a:t>
            </a:r>
            <a:endParaRPr b="0" sz="2800"/>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Đầu tiên là tôi, Hoàng Lê Duy (cúi chào)</a:t>
            </a:r>
            <a:endParaRPr b="0" sz="2800"/>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Bạn Đỗ Thành Tú (Tú chào, xong đi vô chuẩn bị bấm slide)</a:t>
            </a:r>
            <a:endParaRPr b="0" sz="2800"/>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Và cuối cùng là bạn Nguyễn Tiến Khoa(Khoa chào)</a:t>
            </a:r>
            <a:endParaRPr b="0" sz="2800"/>
          </a:p>
          <a:p>
            <a:pPr indent="0" lvl="0" marL="0" rtl="0" algn="just">
              <a:spcBef>
                <a:spcPts val="0"/>
              </a:spcBef>
              <a:spcAft>
                <a:spcPts val="0"/>
              </a:spcAft>
              <a:buNone/>
            </a:pPr>
            <a:r>
              <a:rPr b="0" i="1" lang="en-US" sz="1800" u="none" strike="noStrike">
                <a:solidFill>
                  <a:srgbClr val="000000"/>
                </a:solidFill>
                <a:latin typeface="Calibri"/>
                <a:ea typeface="Calibri"/>
                <a:cs typeface="Calibri"/>
                <a:sym typeface="Calibri"/>
              </a:rPr>
              <a:t>(chuyển slide)</a:t>
            </a:r>
            <a:endParaRPr b="0" sz="2800"/>
          </a:p>
          <a:p>
            <a:pPr indent="0" lvl="0" marL="0" rtl="0" algn="l">
              <a:spcBef>
                <a:spcPts val="0"/>
              </a:spcBef>
              <a:spcAft>
                <a:spcPts val="0"/>
              </a:spcAft>
              <a:buNone/>
            </a:pPr>
            <a:br>
              <a:rPr lang="en-US" sz="2800"/>
            </a:br>
            <a:endParaRPr/>
          </a:p>
        </p:txBody>
      </p:sp>
      <p:sp>
        <p:nvSpPr>
          <p:cNvPr id="88" name="Google Shape;8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Công nghệ chúng tôi đã dùng cho hệ thống của mình là: </a:t>
            </a:r>
            <a:r>
              <a:rPr lang="en-US" sz="1800">
                <a:solidFill>
                  <a:srgbClr val="000000"/>
                </a:solidFill>
              </a:rPr>
              <a:t>Angular</a:t>
            </a:r>
            <a:r>
              <a:rPr b="0" i="0" lang="en-US" sz="1800" u="none" strike="noStrike">
                <a:solidFill>
                  <a:srgbClr val="000000"/>
                </a:solidFill>
                <a:latin typeface="Calibri"/>
                <a:ea typeface="Calibri"/>
                <a:cs typeface="Calibri"/>
                <a:sym typeface="Calibri"/>
              </a:rPr>
              <a:t> cho Web app, Backend server  là </a:t>
            </a:r>
            <a:r>
              <a:rPr lang="en-US" sz="1800">
                <a:solidFill>
                  <a:srgbClr val="000000"/>
                </a:solidFill>
              </a:rPr>
              <a:t>Java</a:t>
            </a:r>
            <a:r>
              <a:rPr b="0" i="0" lang="en-US" sz="1800" u="none" strike="noStrike">
                <a:solidFill>
                  <a:srgbClr val="000000"/>
                </a:solidFill>
                <a:latin typeface="Calibri"/>
                <a:ea typeface="Calibri"/>
                <a:cs typeface="Calibri"/>
                <a:sym typeface="Calibri"/>
              </a:rPr>
              <a:t>,, Xác thực gmail bằng dịch vụ của firebase.</a:t>
            </a:r>
            <a:endParaRPr b="0"/>
          </a:p>
          <a:p>
            <a:pPr indent="0" lvl="0" marL="0" rtl="0" algn="just">
              <a:spcBef>
                <a:spcPts val="0"/>
              </a:spcBef>
              <a:spcAft>
                <a:spcPts val="0"/>
              </a:spcAft>
              <a:buNone/>
            </a:pPr>
            <a:r>
              <a:t/>
            </a:r>
            <a:endParaRPr b="0" i="0" sz="1800" u="none" strike="noStrike">
              <a:solidFill>
                <a:srgbClr val="000000"/>
              </a:solidFill>
              <a:latin typeface="Calibri"/>
              <a:ea typeface="Calibri"/>
              <a:cs typeface="Calibri"/>
              <a:sym typeface="Calibri"/>
            </a:endParaRPr>
          </a:p>
          <a:p>
            <a:pPr indent="0" lvl="0" marL="0" rtl="0" algn="l">
              <a:spcBef>
                <a:spcPts val="0"/>
              </a:spcBef>
              <a:spcAft>
                <a:spcPts val="0"/>
              </a:spcAft>
              <a:buNone/>
            </a:pPr>
            <a:br>
              <a:rPr lang="en-US"/>
            </a:br>
            <a:endParaRPr/>
          </a:p>
        </p:txBody>
      </p:sp>
      <p:sp>
        <p:nvSpPr>
          <p:cNvPr id="257" name="Google Shape;25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Phần mềm của chúng </a:t>
            </a:r>
            <a:r>
              <a:rPr lang="en-US" sz="1800">
                <a:solidFill>
                  <a:srgbClr val="000000"/>
                </a:solidFill>
              </a:rPr>
              <a:t>tôi</a:t>
            </a:r>
            <a:r>
              <a:rPr b="0" i="0" lang="en-US" sz="1800" u="none" strike="noStrike">
                <a:solidFill>
                  <a:srgbClr val="000000"/>
                </a:solidFill>
                <a:latin typeface="Calibri"/>
                <a:ea typeface="Calibri"/>
                <a:cs typeface="Calibri"/>
                <a:sym typeface="Calibri"/>
              </a:rPr>
              <a:t> bao gồm web application</a:t>
            </a:r>
            <a:r>
              <a:rPr lang="en-US" sz="1800">
                <a:solidFill>
                  <a:srgbClr val="000000"/>
                </a:solidFill>
              </a:rPr>
              <a:t>.</a:t>
            </a:r>
            <a:endParaRPr sz="1800">
              <a:solidFill>
                <a:srgbClr val="000000"/>
              </a:solidFill>
            </a:endParaRPr>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Trong đó, </a:t>
            </a:r>
            <a:endParaRPr b="0"/>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&lt;bấm slide&gt;</a:t>
            </a:r>
            <a:endParaRPr/>
          </a:p>
          <a:p>
            <a:pPr indent="0" lvl="0" marL="0" rtl="0" algn="just">
              <a:spcBef>
                <a:spcPts val="0"/>
              </a:spcBef>
              <a:spcAft>
                <a:spcPts val="0"/>
              </a:spcAft>
              <a:buNone/>
            </a:pPr>
            <a:r>
              <a:t/>
            </a:r>
            <a:endParaRPr b="0"/>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Web application được chia làm 3 role là administrator, </a:t>
            </a:r>
            <a:r>
              <a:rPr lang="en-US" sz="1800">
                <a:solidFill>
                  <a:srgbClr val="000000"/>
                </a:solidFill>
              </a:rPr>
              <a:t>project manager</a:t>
            </a:r>
            <a:r>
              <a:rPr b="0" i="0" lang="en-US" sz="1800" u="none" strike="noStrike">
                <a:solidFill>
                  <a:srgbClr val="000000"/>
                </a:solidFill>
                <a:latin typeface="Calibri"/>
                <a:ea typeface="Calibri"/>
                <a:cs typeface="Calibri"/>
                <a:sym typeface="Calibri"/>
              </a:rPr>
              <a:t>, và </a:t>
            </a:r>
            <a:r>
              <a:rPr lang="en-US" sz="1800">
                <a:solidFill>
                  <a:srgbClr val="000000"/>
                </a:solidFill>
              </a:rPr>
              <a:t>tester</a:t>
            </a:r>
            <a:r>
              <a:rPr b="0" i="0" lang="en-US" sz="1800" u="none" strike="noStrike">
                <a:solidFill>
                  <a:srgbClr val="000000"/>
                </a:solidFill>
                <a:latin typeface="Calibri"/>
                <a:ea typeface="Calibri"/>
                <a:cs typeface="Calibri"/>
                <a:sym typeface="Calibri"/>
              </a:rPr>
              <a:t>.</a:t>
            </a:r>
            <a:endParaRPr b="0"/>
          </a:p>
          <a:p>
            <a:pPr indent="-114300" lvl="0" marL="0" rtl="0" algn="just">
              <a:spcBef>
                <a:spcPts val="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Thứ nhất là Administrator có công việc là quản lý các tài khoả</a:t>
            </a:r>
            <a:r>
              <a:rPr lang="en-US" sz="1800">
                <a:solidFill>
                  <a:srgbClr val="000000"/>
                </a:solidFill>
              </a:rPr>
              <a:t>n, project</a:t>
            </a:r>
            <a:r>
              <a:rPr b="0" i="0" lang="en-US" sz="1800" u="none" strike="noStrike">
                <a:solidFill>
                  <a:srgbClr val="000000"/>
                </a:solidFill>
                <a:latin typeface="Calibri"/>
                <a:ea typeface="Calibri"/>
                <a:cs typeface="Calibri"/>
                <a:sym typeface="Calibri"/>
              </a:rPr>
              <a:t>.</a:t>
            </a:r>
            <a:endParaRPr/>
          </a:p>
          <a:p>
            <a:pPr indent="-114300" lvl="0" marL="0" rtl="0" algn="just">
              <a:spcBef>
                <a:spcPts val="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Tiếp theo là </a:t>
            </a:r>
            <a:r>
              <a:rPr lang="en-US" sz="1800">
                <a:solidFill>
                  <a:srgbClr val="000000"/>
                </a:solidFill>
              </a:rPr>
              <a:t>Project manager</a:t>
            </a:r>
            <a:r>
              <a:rPr b="0" i="0" lang="en-US" sz="1800" u="none" strike="noStrike">
                <a:solidFill>
                  <a:srgbClr val="000000"/>
                </a:solidFill>
                <a:latin typeface="Calibri"/>
                <a:ea typeface="Calibri"/>
                <a:cs typeface="Calibri"/>
                <a:sym typeface="Calibri"/>
              </a:rPr>
              <a:t> là tổ hợp những người</a:t>
            </a:r>
            <a:r>
              <a:rPr lang="en-US" sz="1800">
                <a:solidFill>
                  <a:srgbClr val="000000"/>
                </a:solidFill>
              </a:rPr>
              <a:t> quản lý một project </a:t>
            </a:r>
            <a:r>
              <a:rPr b="0" i="0" lang="en-US" sz="1800" u="none" strike="noStrike">
                <a:solidFill>
                  <a:srgbClr val="000000"/>
                </a:solidFill>
                <a:latin typeface="Calibri"/>
                <a:ea typeface="Calibri"/>
                <a:cs typeface="Calibri"/>
                <a:sym typeface="Calibri"/>
              </a:rPr>
              <a:t>. Công việc của họ là quản lý </a:t>
            </a:r>
            <a:r>
              <a:rPr lang="en-US" sz="1800">
                <a:solidFill>
                  <a:srgbClr val="000000"/>
                </a:solidFill>
              </a:rPr>
              <a:t>test case, milestone, testrun, result, report</a:t>
            </a:r>
            <a:r>
              <a:rPr b="0" i="0" lang="en-US" sz="1800" u="none" strike="noStrike">
                <a:solidFill>
                  <a:srgbClr val="000000"/>
                </a:solidFill>
                <a:latin typeface="Calibri"/>
                <a:ea typeface="Calibri"/>
                <a:cs typeface="Calibri"/>
                <a:sym typeface="Calibri"/>
              </a:rPr>
              <a:t>.</a:t>
            </a:r>
            <a:endParaRPr/>
          </a:p>
          <a:p>
            <a:pPr indent="-114300" lvl="0" marL="0" rtl="0" algn="just">
              <a:spcBef>
                <a:spcPts val="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Cuối cùng là </a:t>
            </a:r>
            <a:r>
              <a:rPr lang="en-US" sz="1800">
                <a:solidFill>
                  <a:srgbClr val="000000"/>
                </a:solidFill>
              </a:rPr>
              <a:t>Tester</a:t>
            </a:r>
            <a:r>
              <a:rPr b="0" i="0" lang="en-US" sz="1800" u="none" strike="noStrike">
                <a:solidFill>
                  <a:srgbClr val="000000"/>
                </a:solidFill>
                <a:latin typeface="Calibri"/>
                <a:ea typeface="Calibri"/>
                <a:cs typeface="Calibri"/>
                <a:sym typeface="Calibri"/>
              </a:rPr>
              <a:t> là những người quản lý chung cũng như duyệt tất cả các sự kiện và các báo cáo gửi từ moderator. Công việc quản lý của manager gồm những thông tin về </a:t>
            </a:r>
            <a:endParaRPr/>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Riêng moderator </a:t>
            </a:r>
            <a:endParaRPr b="0"/>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&lt;bấm slide&gt;</a:t>
            </a:r>
            <a:endParaRPr/>
          </a:p>
          <a:p>
            <a:pPr indent="0" lvl="0" marL="0" rtl="0" algn="just">
              <a:spcBef>
                <a:spcPts val="0"/>
              </a:spcBef>
              <a:spcAft>
                <a:spcPts val="0"/>
              </a:spcAft>
              <a:buNone/>
            </a:pPr>
            <a:r>
              <a:t/>
            </a:r>
            <a:endParaRPr/>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thì có thêm app mobile để dễ theo dõi những thay đổi của web.</a:t>
            </a:r>
            <a:endParaRPr b="0"/>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&lt;chuyển slide&gt;</a:t>
            </a:r>
            <a:endParaRPr b="0" i="0" sz="1800" u="none" strike="noStrike">
              <a:solidFill>
                <a:srgbClr val="000000"/>
              </a:solidFill>
              <a:latin typeface="Calibri"/>
              <a:ea typeface="Calibri"/>
              <a:cs typeface="Calibri"/>
              <a:sym typeface="Calibri"/>
            </a:endParaRPr>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Đầu tiên, chúng em sẽ nói trước về phần đăng nhập của web và mobile application.</a:t>
            </a:r>
            <a:endParaRPr b="0"/>
          </a:p>
          <a:p>
            <a:pPr indent="0" lvl="0" marL="0" rtl="0" algn="l">
              <a:spcBef>
                <a:spcPts val="0"/>
              </a:spcBef>
              <a:spcAft>
                <a:spcPts val="0"/>
              </a:spcAft>
              <a:buNone/>
            </a:pPr>
            <a:br>
              <a:rPr lang="en-US"/>
            </a:br>
            <a:endParaRPr/>
          </a:p>
        </p:txBody>
      </p:sp>
      <p:sp>
        <p:nvSpPr>
          <p:cNvPr id="300" name="Google Shape;30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*Sau 5s thì nói* Tiếp theo thì tụi em xin phép nói về flow của </a:t>
            </a:r>
            <a:r>
              <a:rPr lang="en-US" sz="1800">
                <a:solidFill>
                  <a:srgbClr val="000000"/>
                </a:solidFill>
              </a:rPr>
              <a:t>Administrator</a:t>
            </a:r>
            <a:r>
              <a:rPr b="0" i="0" lang="en-US" sz="1800" u="none" strike="noStrike">
                <a:solidFill>
                  <a:srgbClr val="000000"/>
                </a:solidFill>
                <a:latin typeface="Calibri"/>
                <a:ea typeface="Calibri"/>
                <a:cs typeface="Calibri"/>
                <a:sym typeface="Calibri"/>
              </a:rPr>
              <a:t>.</a:t>
            </a:r>
            <a:endParaRPr b="0"/>
          </a:p>
          <a:p>
            <a:pPr indent="0" lvl="0" marL="0" marR="0" rtl="0" algn="l">
              <a:lnSpc>
                <a:spcPct val="100000"/>
              </a:lnSpc>
              <a:spcBef>
                <a:spcPts val="0"/>
              </a:spcBef>
              <a:spcAft>
                <a:spcPts val="0"/>
              </a:spcAft>
              <a:buClr>
                <a:srgbClr val="000000"/>
              </a:buClr>
              <a:buSzPts val="1200"/>
              <a:buFont typeface="Calibri"/>
              <a:buNone/>
            </a:pPr>
            <a:r>
              <a:rPr b="0" i="0" lang="en-US" sz="1200" u="none" strike="noStrike">
                <a:solidFill>
                  <a:srgbClr val="000000"/>
                </a:solidFill>
                <a:latin typeface="Calibri"/>
                <a:ea typeface="Calibri"/>
                <a:cs typeface="Calibri"/>
                <a:sym typeface="Calibri"/>
              </a:rPr>
              <a:t>&lt;Đủ 10s slide tự chuyển&gt;</a:t>
            </a:r>
            <a:endParaRPr b="0"/>
          </a:p>
          <a:p>
            <a:pPr indent="0" lvl="0" marL="0" rtl="0" algn="l">
              <a:spcBef>
                <a:spcPts val="0"/>
              </a:spcBef>
              <a:spcAft>
                <a:spcPts val="0"/>
              </a:spcAft>
              <a:buNone/>
            </a:pPr>
            <a:br>
              <a:rPr lang="en-US"/>
            </a:br>
            <a:endParaRPr/>
          </a:p>
        </p:txBody>
      </p:sp>
      <p:sp>
        <p:nvSpPr>
          <p:cNvPr id="371" name="Google Shape;371;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*Sau 5s thì nói* Tiếp theo thì tụi em xin phép nói về flow của Moderator.</a:t>
            </a:r>
            <a:endParaRPr b="0"/>
          </a:p>
          <a:p>
            <a:pPr indent="0" lvl="0" marL="0" marR="0" rtl="0" algn="l">
              <a:lnSpc>
                <a:spcPct val="100000"/>
              </a:lnSpc>
              <a:spcBef>
                <a:spcPts val="0"/>
              </a:spcBef>
              <a:spcAft>
                <a:spcPts val="0"/>
              </a:spcAft>
              <a:buClr>
                <a:srgbClr val="000000"/>
              </a:buClr>
              <a:buSzPts val="1200"/>
              <a:buFont typeface="Calibri"/>
              <a:buNone/>
            </a:pPr>
            <a:r>
              <a:rPr b="0" i="0" lang="en-US" sz="1200" u="none" strike="noStrike">
                <a:solidFill>
                  <a:srgbClr val="000000"/>
                </a:solidFill>
                <a:latin typeface="Calibri"/>
                <a:ea typeface="Calibri"/>
                <a:cs typeface="Calibri"/>
                <a:sym typeface="Calibri"/>
              </a:rPr>
              <a:t>&lt;Đủ 10s slide tự chuyển&gt;</a:t>
            </a:r>
            <a:endParaRPr b="0"/>
          </a:p>
          <a:p>
            <a:pPr indent="0" lvl="0" marL="0" rtl="0" algn="l">
              <a:spcBef>
                <a:spcPts val="0"/>
              </a:spcBef>
              <a:spcAft>
                <a:spcPts val="0"/>
              </a:spcAft>
              <a:buNone/>
            </a:pPr>
            <a:br>
              <a:rPr lang="en-US"/>
            </a:br>
            <a:endParaRPr/>
          </a:p>
        </p:txBody>
      </p:sp>
      <p:sp>
        <p:nvSpPr>
          <p:cNvPr id="409" name="Google Shape;409;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*Sau 5s thì nói* Tiếp theo thì tụi em xin phép nói về flow của Moderator.</a:t>
            </a:r>
            <a:endParaRPr b="0"/>
          </a:p>
          <a:p>
            <a:pPr indent="0" lvl="0" marL="0" marR="0" rtl="0" algn="l">
              <a:lnSpc>
                <a:spcPct val="100000"/>
              </a:lnSpc>
              <a:spcBef>
                <a:spcPts val="0"/>
              </a:spcBef>
              <a:spcAft>
                <a:spcPts val="0"/>
              </a:spcAft>
              <a:buClr>
                <a:srgbClr val="000000"/>
              </a:buClr>
              <a:buSzPts val="1200"/>
              <a:buFont typeface="Calibri"/>
              <a:buNone/>
            </a:pPr>
            <a:r>
              <a:rPr b="0" i="0" lang="en-US" sz="1200" u="none" strike="noStrike">
                <a:solidFill>
                  <a:srgbClr val="000000"/>
                </a:solidFill>
                <a:latin typeface="Calibri"/>
                <a:ea typeface="Calibri"/>
                <a:cs typeface="Calibri"/>
                <a:sym typeface="Calibri"/>
              </a:rPr>
              <a:t>&lt;Đủ 10s slide tự chuyển&gt;</a:t>
            </a:r>
            <a:endParaRPr b="0"/>
          </a:p>
          <a:p>
            <a:pPr indent="0" lvl="0" marL="0" rtl="0" algn="l">
              <a:spcBef>
                <a:spcPts val="0"/>
              </a:spcBef>
              <a:spcAft>
                <a:spcPts val="0"/>
              </a:spcAft>
              <a:buNone/>
            </a:pPr>
            <a:br>
              <a:rPr lang="en-US"/>
            </a:br>
            <a:endParaRPr/>
          </a:p>
        </p:txBody>
      </p:sp>
      <p:sp>
        <p:nvSpPr>
          <p:cNvPr id="457" name="Google Shape;457;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*Sau 5s thì nói* Tiếp theo thì tụi em xin phép nói về flow của Moderator.</a:t>
            </a:r>
            <a:endParaRPr b="0"/>
          </a:p>
          <a:p>
            <a:pPr indent="0" lvl="0" marL="0" marR="0" rtl="0" algn="l">
              <a:lnSpc>
                <a:spcPct val="100000"/>
              </a:lnSpc>
              <a:spcBef>
                <a:spcPts val="0"/>
              </a:spcBef>
              <a:spcAft>
                <a:spcPts val="0"/>
              </a:spcAft>
              <a:buClr>
                <a:srgbClr val="000000"/>
              </a:buClr>
              <a:buSzPts val="1200"/>
              <a:buFont typeface="Calibri"/>
              <a:buNone/>
            </a:pPr>
            <a:r>
              <a:rPr b="0" i="0" lang="en-US" sz="1200" u="none" strike="noStrike">
                <a:solidFill>
                  <a:srgbClr val="000000"/>
                </a:solidFill>
                <a:latin typeface="Calibri"/>
                <a:ea typeface="Calibri"/>
                <a:cs typeface="Calibri"/>
                <a:sym typeface="Calibri"/>
              </a:rPr>
              <a:t>&lt;Đủ 10s slide tự chuyển&gt;</a:t>
            </a:r>
            <a:endParaRPr b="0"/>
          </a:p>
          <a:p>
            <a:pPr indent="0" lvl="0" marL="0" rtl="0" algn="l">
              <a:spcBef>
                <a:spcPts val="0"/>
              </a:spcBef>
              <a:spcAft>
                <a:spcPts val="0"/>
              </a:spcAft>
              <a:buNone/>
            </a:pPr>
            <a:br>
              <a:rPr lang="en-US"/>
            </a:br>
            <a:endParaRPr/>
          </a:p>
        </p:txBody>
      </p:sp>
      <p:sp>
        <p:nvSpPr>
          <p:cNvPr id="511" name="Google Shape;511;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a7490189a0_2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3" name="Google Shape;563;g1a7490189a0_2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*Sau 5s thì nói* Tiếp theo thì tụi em xin phép nói về flow của Moderator.</a:t>
            </a:r>
            <a:endParaRPr b="0"/>
          </a:p>
          <a:p>
            <a:pPr indent="0" lvl="0" marL="0" marR="0" rtl="0" algn="l">
              <a:lnSpc>
                <a:spcPct val="100000"/>
              </a:lnSpc>
              <a:spcBef>
                <a:spcPts val="0"/>
              </a:spcBef>
              <a:spcAft>
                <a:spcPts val="0"/>
              </a:spcAft>
              <a:buClr>
                <a:srgbClr val="000000"/>
              </a:buClr>
              <a:buSzPts val="1200"/>
              <a:buFont typeface="Calibri"/>
              <a:buNone/>
            </a:pPr>
            <a:r>
              <a:rPr b="0" i="0" lang="en-US" sz="1200" u="none" strike="noStrike">
                <a:solidFill>
                  <a:srgbClr val="000000"/>
                </a:solidFill>
                <a:latin typeface="Calibri"/>
                <a:ea typeface="Calibri"/>
                <a:cs typeface="Calibri"/>
                <a:sym typeface="Calibri"/>
              </a:rPr>
              <a:t>&lt;Đủ 10s slide tự chuyển&gt;</a:t>
            </a:r>
            <a:endParaRPr b="0"/>
          </a:p>
          <a:p>
            <a:pPr indent="0" lvl="0" marL="0" rtl="0" algn="l">
              <a:spcBef>
                <a:spcPts val="0"/>
              </a:spcBef>
              <a:spcAft>
                <a:spcPts val="0"/>
              </a:spcAft>
              <a:buNone/>
            </a:pPr>
            <a:br>
              <a:rPr lang="en-US"/>
            </a:br>
            <a:endParaRPr/>
          </a:p>
        </p:txBody>
      </p:sp>
      <p:sp>
        <p:nvSpPr>
          <p:cNvPr id="564" name="Google Shape;564;g1a7490189a0_2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6" name="Google Shape;61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STOPPPPPPPP</a:t>
            </a:r>
            <a:endParaRPr/>
          </a:p>
          <a:p>
            <a:pPr indent="0" lvl="0" marL="0" rtl="0" algn="l">
              <a:spcBef>
                <a:spcPts val="0"/>
              </a:spcBef>
              <a:spcAft>
                <a:spcPts val="0"/>
              </a:spcAft>
              <a:buNone/>
            </a:pPr>
            <a:br>
              <a:rPr lang="en-US"/>
            </a:br>
            <a:endParaRPr/>
          </a:p>
        </p:txBody>
      </p:sp>
      <p:sp>
        <p:nvSpPr>
          <p:cNvPr id="617" name="Google Shape;617;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Về nội dung trình bày của chúng tôi gồm có 4 phần, </a:t>
            </a:r>
            <a:endParaRPr b="0" sz="2800"/>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Phần đầu tiên chúng tôi sẽ giới thiệu sơ qua về ngữ cảnh và những cái khó khăn trong việc quản lý các test của dự án</a:t>
            </a:r>
            <a:endParaRPr b="0" sz="2800"/>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Tiếp theo chúng tôi sẽ nói về hệ thống, các công nghệ, và các tool chúng tôi sử dụng</a:t>
            </a:r>
            <a:endParaRPr b="0" sz="2800"/>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Sau đó chúng tôi sẽ nói về các flow và demo qua sản phẩm thực</a:t>
            </a:r>
            <a:endParaRPr b="0" sz="2800"/>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Cuối cùng là phần kết luận về các khó khăn và kế hoạch tương lai của chúng tôi</a:t>
            </a:r>
            <a:endParaRPr b="0" sz="2800"/>
          </a:p>
          <a:p>
            <a:pPr indent="0" lvl="0" marL="0" rtl="0" algn="just">
              <a:spcBef>
                <a:spcPts val="0"/>
              </a:spcBef>
              <a:spcAft>
                <a:spcPts val="0"/>
              </a:spcAft>
              <a:buNone/>
            </a:pPr>
            <a:r>
              <a:rPr b="0" i="1" lang="en-US" sz="1800" u="none" strike="noStrike">
                <a:solidFill>
                  <a:srgbClr val="000000"/>
                </a:solidFill>
                <a:latin typeface="Calibri"/>
                <a:ea typeface="Calibri"/>
                <a:cs typeface="Calibri"/>
                <a:sym typeface="Calibri"/>
              </a:rPr>
              <a:t>(chuyển slide)</a:t>
            </a:r>
            <a:endParaRPr b="0" sz="2800"/>
          </a:p>
          <a:p>
            <a:pPr indent="0" lvl="0" marL="0" rtl="0" algn="l">
              <a:spcBef>
                <a:spcPts val="0"/>
              </a:spcBef>
              <a:spcAft>
                <a:spcPts val="0"/>
              </a:spcAft>
              <a:buNone/>
            </a:pPr>
            <a:br>
              <a:rPr lang="en-US" sz="2800"/>
            </a:br>
            <a:endParaRPr/>
          </a:p>
        </p:txBody>
      </p:sp>
      <p:sp>
        <p:nvSpPr>
          <p:cNvPr id="102" name="Google Shape;10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0" name="Google Shape;670;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lang="en-US"/>
              <a:t>Tôi là Tiên và bây giờ tôi xin nói về flow quản lý các báo cáo của manager.</a:t>
            </a:r>
            <a:endParaRPr/>
          </a:p>
          <a:p>
            <a:pPr indent="0" lvl="0" marL="0" rtl="0" algn="just">
              <a:spcBef>
                <a:spcPts val="0"/>
              </a:spcBef>
              <a:spcAft>
                <a:spcPts val="0"/>
              </a:spcAft>
              <a:buNone/>
            </a:pPr>
            <a:r>
              <a:rPr b="0" lang="en-US"/>
              <a:t>Khác với moderator, manager chỉ có thể xem chi tiết, duyệt, và không duyệt một báo cáo. </a:t>
            </a:r>
            <a:endParaRPr/>
          </a:p>
        </p:txBody>
      </p:sp>
      <p:sp>
        <p:nvSpPr>
          <p:cNvPr id="671" name="Google Shape;671;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6" name="Google Shape;716;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lang="en-US"/>
              <a:t>Sau đó, từ trang quản lý các loại báo cáo, manager có thể quản lý các văn bản mẫu của mỗi loại báo cáo.</a:t>
            </a:r>
            <a:endParaRPr/>
          </a:p>
          <a:p>
            <a:pPr indent="0" lvl="0" marL="0" rtl="0" algn="just">
              <a:spcBef>
                <a:spcPts val="0"/>
              </a:spcBef>
              <a:spcAft>
                <a:spcPts val="0"/>
              </a:spcAft>
              <a:buNone/>
            </a:pPr>
            <a:r>
              <a:rPr b="0" lang="en-US"/>
              <a:t>Để thể hiện rõ hơn về flow này, tôi xin phép demo vai trò này trên hệ thống. </a:t>
            </a:r>
            <a:endParaRPr/>
          </a:p>
        </p:txBody>
      </p:sp>
      <p:sp>
        <p:nvSpPr>
          <p:cNvPr id="717" name="Google Shape;717;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7" name="Google Shape;797;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solidFill>
                  <a:srgbClr val="000000"/>
                </a:solidFill>
                <a:latin typeface="Calibri"/>
                <a:ea typeface="Calibri"/>
                <a:cs typeface="Calibri"/>
                <a:sym typeface="Calibri"/>
              </a:rPr>
              <a:t>Vậy là phần trình bày của các flow và demo thực tế của hệ thống chúng tôi đã kết thúc. Tiếp theo tôi xin tiến tới phần cuối, là phần kết luận của chúng tôi.</a:t>
            </a:r>
            <a:endParaRPr/>
          </a:p>
          <a:p>
            <a:pPr indent="0" lvl="0" marL="0" rtl="0" algn="l">
              <a:spcBef>
                <a:spcPts val="0"/>
              </a:spcBef>
              <a:spcAft>
                <a:spcPts val="0"/>
              </a:spcAft>
              <a:buNone/>
            </a:pPr>
            <a:r>
              <a:t/>
            </a:r>
            <a:endParaRPr b="0" i="0" sz="1800" u="none" strike="noStrike">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798" name="Google Shape;798;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8" name="Google Shape;808;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Sau 15 tuần làm việc và lấy yêu cầu từ phòng CTSV chúng tôi đã hoàn thành hệ thống có thể giải quyết được bài toán quản lý các câu lạc bộ của trường ĐH FPT hiện tại. Đó chính là 3 khó khăn mà tôi đã giới thiệu ở đầu, là quản lý clb, quản lý sự kiện, và quản lý báo cáo.</a:t>
            </a:r>
            <a:endParaRPr b="0"/>
          </a:p>
          <a:p>
            <a:pPr indent="0" lvl="0" marL="0" rtl="0" algn="just">
              <a:spcBef>
                <a:spcPts val="0"/>
              </a:spcBef>
              <a:spcAft>
                <a:spcPts val="0"/>
              </a:spcAft>
              <a:buNone/>
            </a:pPr>
            <a:br>
              <a:rPr b="0" lang="en-US"/>
            </a:br>
            <a:r>
              <a:rPr b="0" i="0" lang="en-US" sz="1800" u="none" strike="noStrike">
                <a:solidFill>
                  <a:srgbClr val="000000"/>
                </a:solidFill>
                <a:latin typeface="Calibri"/>
                <a:ea typeface="Calibri"/>
                <a:cs typeface="Calibri"/>
                <a:sym typeface="Calibri"/>
              </a:rPr>
              <a:t>Ngoài ra, khi sử dụng hệ thống của chúng tôi, các phần như phụ kiện, chi phí và giải thưởng cũng được lưu trữ lại, giúp cho việc quản lý các hạng mục này trong sự kiện cũng dễ dàng hơn.</a:t>
            </a:r>
            <a:endParaRPr b="0"/>
          </a:p>
          <a:p>
            <a:pPr indent="0" lvl="0" marL="0" rtl="0" algn="just">
              <a:spcBef>
                <a:spcPts val="0"/>
              </a:spcBef>
              <a:spcAft>
                <a:spcPts val="0"/>
              </a:spcAft>
              <a:buNone/>
            </a:pPr>
            <a:br>
              <a:rPr b="0" lang="en-US"/>
            </a:br>
            <a:r>
              <a:rPr b="0" i="0" lang="en-US" sz="1800" u="none" strike="noStrike">
                <a:solidFill>
                  <a:srgbClr val="000000"/>
                </a:solidFill>
                <a:latin typeface="Calibri"/>
                <a:ea typeface="Calibri"/>
                <a:cs typeface="Calibri"/>
                <a:sym typeface="Calibri"/>
              </a:rPr>
              <a:t>Tiếp theo đó, sau khi hoàn thành tất hệ thống, chúng tôi đã mời phòng CTSV tham gia buổi demo và xin góp ý từ phía họ, feedback ngày hôm đó rất tốt. Và sau học kỳ này, chúng tôi sẽ bàn giao hệ thống này cho bên phòng ban, và chúng tôi sẽ tiếp tục hỗ trợ nếu hệ thống có trục trặc gì.</a:t>
            </a:r>
            <a:endParaRPr b="0"/>
          </a:p>
          <a:p>
            <a:pPr indent="0" lvl="0" marL="0" rtl="0" algn="l">
              <a:spcBef>
                <a:spcPts val="0"/>
              </a:spcBef>
              <a:spcAft>
                <a:spcPts val="0"/>
              </a:spcAft>
              <a:buNone/>
            </a:pPr>
            <a:br>
              <a:rPr lang="en-US"/>
            </a:br>
            <a:endParaRPr/>
          </a:p>
        </p:txBody>
      </p:sp>
      <p:sp>
        <p:nvSpPr>
          <p:cNvPr id="809" name="Google Shape;809;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7" name="Google Shape;857;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Sau đây là 2 thử thách mà hiện tại chúng tôi chưa giải quyết được </a:t>
            </a:r>
            <a:endParaRPr b="0" sz="2800"/>
          </a:p>
          <a:p>
            <a:pPr indent="0" lvl="0" marL="0" rtl="0" algn="just">
              <a:spcBef>
                <a:spcPts val="0"/>
              </a:spcBef>
              <a:spcAft>
                <a:spcPts val="0"/>
              </a:spcAft>
              <a:buNone/>
            </a:pPr>
            <a:br>
              <a:rPr b="0" lang="en-US" sz="2800"/>
            </a:br>
            <a:r>
              <a:rPr b="0" i="0" lang="en-US" sz="1800" u="none" strike="noStrike">
                <a:solidFill>
                  <a:srgbClr val="000000"/>
                </a:solidFill>
                <a:latin typeface="Calibri"/>
                <a:ea typeface="Calibri"/>
                <a:cs typeface="Calibri"/>
                <a:sym typeface="Calibri"/>
              </a:rPr>
              <a:t>Việc đầu tiên là kiểm tra email, chúng tôi chưa kết nối được với hệ thống user của trường để xác thực tài khoản. </a:t>
            </a:r>
            <a:endParaRPr b="0" sz="2800"/>
          </a:p>
          <a:p>
            <a:pPr indent="0" lvl="0" marL="0" rtl="0" algn="just">
              <a:spcBef>
                <a:spcPts val="0"/>
              </a:spcBef>
              <a:spcAft>
                <a:spcPts val="0"/>
              </a:spcAft>
              <a:buNone/>
            </a:pPr>
            <a:br>
              <a:rPr b="0" lang="en-US" sz="2800"/>
            </a:br>
            <a:r>
              <a:rPr b="0" i="0" lang="en-US" sz="1800" u="none" strike="noStrike">
                <a:solidFill>
                  <a:srgbClr val="000000"/>
                </a:solidFill>
                <a:latin typeface="Calibri"/>
                <a:ea typeface="Calibri"/>
                <a:cs typeface="Calibri"/>
                <a:sym typeface="Calibri"/>
              </a:rPr>
              <a:t>Thử thách thứ hai là việc upload file, chúng tôi vẫn chưa thể tải lên những hình ảnh mà trong tên có chứa ký tự đặc biệt.</a:t>
            </a:r>
            <a:endParaRPr b="0" sz="2800"/>
          </a:p>
          <a:p>
            <a:pPr indent="0" lvl="0" marL="0" rtl="0" algn="just">
              <a:spcBef>
                <a:spcPts val="0"/>
              </a:spcBef>
              <a:spcAft>
                <a:spcPts val="0"/>
              </a:spcAft>
              <a:buNone/>
            </a:pPr>
            <a:br>
              <a:rPr b="0" lang="en-US" sz="2800"/>
            </a:br>
            <a:r>
              <a:rPr b="0" i="1" lang="en-US" sz="1800" u="none" strike="noStrike">
                <a:solidFill>
                  <a:srgbClr val="000000"/>
                </a:solidFill>
                <a:latin typeface="Calibri"/>
                <a:ea typeface="Calibri"/>
                <a:cs typeface="Calibri"/>
                <a:sym typeface="Calibri"/>
              </a:rPr>
              <a:t>(Chuyển slide)</a:t>
            </a:r>
            <a:endParaRPr b="0" sz="2800"/>
          </a:p>
          <a:p>
            <a:pPr indent="0" lvl="0" marL="0" rtl="0" algn="l">
              <a:spcBef>
                <a:spcPts val="0"/>
              </a:spcBef>
              <a:spcAft>
                <a:spcPts val="0"/>
              </a:spcAft>
              <a:buNone/>
            </a:pPr>
            <a:br>
              <a:rPr lang="en-US" sz="2800"/>
            </a:br>
            <a:endParaRPr/>
          </a:p>
        </p:txBody>
      </p:sp>
      <p:sp>
        <p:nvSpPr>
          <p:cNvPr id="858" name="Google Shape;858;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2" name="Google Shape;872;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Phần trình bày của chúng tôi đã kết thúc. </a:t>
            </a:r>
            <a:endParaRPr b="0" sz="2800"/>
          </a:p>
          <a:p>
            <a:pPr indent="0" lvl="0" marL="0" rtl="0" algn="just">
              <a:spcBef>
                <a:spcPts val="0"/>
              </a:spcBef>
              <a:spcAft>
                <a:spcPts val="0"/>
              </a:spcAft>
              <a:buNone/>
            </a:pPr>
            <a:r>
              <a:rPr b="0" i="1" lang="en-US" sz="1800" u="none" strike="noStrike">
                <a:solidFill>
                  <a:srgbClr val="000000"/>
                </a:solidFill>
                <a:latin typeface="Calibri"/>
                <a:ea typeface="Calibri"/>
                <a:cs typeface="Calibri"/>
                <a:sym typeface="Calibri"/>
              </a:rPr>
              <a:t>(cả team bước ra xếp hàng)</a:t>
            </a:r>
            <a:endParaRPr b="0" sz="2800"/>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Chúng tôi là nhóm SE02, xin cảm ơn sự hiện diện của quý hội đồng, các thầy cô, và các bạn sinh viên đang có mặt trong hội trường.</a:t>
            </a:r>
            <a:endParaRPr b="0" sz="2800"/>
          </a:p>
          <a:p>
            <a:pPr indent="0" lvl="0" marL="0" rtl="0" algn="just">
              <a:spcBef>
                <a:spcPts val="0"/>
              </a:spcBef>
              <a:spcAft>
                <a:spcPts val="0"/>
              </a:spcAft>
              <a:buNone/>
            </a:pPr>
            <a:r>
              <a:rPr b="0" i="1" lang="en-US" sz="1800" u="none" strike="noStrike">
                <a:solidFill>
                  <a:srgbClr val="000000"/>
                </a:solidFill>
                <a:latin typeface="Calibri"/>
                <a:ea typeface="Calibri"/>
                <a:cs typeface="Calibri"/>
                <a:sym typeface="Calibri"/>
              </a:rPr>
              <a:t>(cả nhóm cúi chào)</a:t>
            </a:r>
            <a:endParaRPr b="0" sz="2800"/>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cảm ơn mọi người đã lắng nghe.</a:t>
            </a:r>
            <a:endParaRPr b="0" sz="2800"/>
          </a:p>
          <a:p>
            <a:pPr indent="0" lvl="0" marL="0" rtl="0" algn="l">
              <a:spcBef>
                <a:spcPts val="0"/>
              </a:spcBef>
              <a:spcAft>
                <a:spcPts val="0"/>
              </a:spcAft>
              <a:buNone/>
            </a:pPr>
            <a:br>
              <a:rPr lang="en-US" sz="2800"/>
            </a:br>
            <a:endParaRPr b="0"/>
          </a:p>
        </p:txBody>
      </p:sp>
      <p:sp>
        <p:nvSpPr>
          <p:cNvPr id="873" name="Google Shape;873;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3" name="Google Shape;883;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Về kế hoạch tương lai của chúng tôi </a:t>
            </a:r>
            <a:endParaRPr b="0" sz="2800"/>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Thì nếu có thể mở rộng phần mềm này ra thêm nhiều chức năng, việc đầu tiên chúng tôi sẽ làm là hỗ trợ theo dõi quá trình tổ chức sự kiện, là theo dõi rõ các bước trước sự kiện, trong sự kiện, và sau sự kiện.</a:t>
            </a:r>
            <a:endParaRPr b="0" sz="2800"/>
          </a:p>
          <a:p>
            <a:pPr indent="0" lvl="0" marL="0" rtl="0" algn="just">
              <a:spcBef>
                <a:spcPts val="0"/>
              </a:spcBef>
              <a:spcAft>
                <a:spcPts val="0"/>
              </a:spcAft>
              <a:buNone/>
            </a:pPr>
            <a:br>
              <a:rPr b="0" lang="en-US" sz="2800"/>
            </a:br>
            <a:r>
              <a:rPr b="0" i="0" lang="en-US" sz="1800" u="none" strike="noStrike">
                <a:solidFill>
                  <a:srgbClr val="000000"/>
                </a:solidFill>
                <a:latin typeface="Calibri"/>
                <a:ea typeface="Calibri"/>
                <a:cs typeface="Calibri"/>
                <a:sym typeface="Calibri"/>
              </a:rPr>
              <a:t>Cuối cùng, chúng tôi sẽ cấp quyền truy cập cho toàn bộ sinh viên của trường ĐH FPT để dễ theo dõi các sự kiện của câu lạc bộ, đồng thời hỗ trợ sinh viên thành lập câu lạc bộ mới dễ hơn trong tương lai. </a:t>
            </a:r>
            <a:endParaRPr b="0" sz="2800"/>
          </a:p>
          <a:p>
            <a:pPr indent="0" lvl="0" marL="0" rtl="0" algn="l">
              <a:spcBef>
                <a:spcPts val="0"/>
              </a:spcBef>
              <a:spcAft>
                <a:spcPts val="0"/>
              </a:spcAft>
              <a:buNone/>
            </a:pPr>
            <a:br>
              <a:rPr lang="en-US" sz="2800"/>
            </a:br>
            <a:endParaRPr/>
          </a:p>
        </p:txBody>
      </p:sp>
      <p:sp>
        <p:nvSpPr>
          <p:cNvPr id="884" name="Google Shape;884;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8" name="Google Shape;89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Vấn đề thứ ba cũng là cuối cùng, đó là việc quản lý các test run dựa trên các test case là một phần rất khó khăn. Hệ thống chúng tôi hiện tại đang không thể quản l</a:t>
            </a:r>
            <a:r>
              <a:rPr lang="en-US" sz="1800">
                <a:solidFill>
                  <a:srgbClr val="000000"/>
                </a:solidFill>
              </a:rPr>
              <a:t>ý</a:t>
            </a:r>
            <a:r>
              <a:rPr b="0" i="0" lang="en-US" sz="1800" u="none" strike="noStrike">
                <a:solidFill>
                  <a:srgbClr val="000000"/>
                </a:solidFill>
                <a:latin typeface="Calibri"/>
                <a:ea typeface="Calibri"/>
                <a:cs typeface="Calibri"/>
                <a:sym typeface="Calibri"/>
              </a:rPr>
              <a:t> bug, mà phải sử dụng phần mềm thứ 3 như Jira,…</a:t>
            </a:r>
            <a:endParaRPr b="0"/>
          </a:p>
          <a:p>
            <a:pPr indent="0" lvl="0" marL="0" rtl="0" algn="just">
              <a:spcBef>
                <a:spcPts val="0"/>
              </a:spcBef>
              <a:spcAft>
                <a:spcPts val="0"/>
              </a:spcAft>
              <a:buNone/>
            </a:pPr>
            <a:r>
              <a:rPr b="0" i="1" lang="en-US" sz="1800" u="none" strike="noStrike">
                <a:solidFill>
                  <a:srgbClr val="000000"/>
                </a:solidFill>
                <a:latin typeface="Calibri"/>
                <a:ea typeface="Calibri"/>
                <a:cs typeface="Calibri"/>
                <a:sym typeface="Calibri"/>
              </a:rPr>
              <a:t>(chuyển slide)</a:t>
            </a:r>
            <a:endParaRPr b="0"/>
          </a:p>
          <a:p>
            <a:pPr indent="0" lvl="0" marL="0" rtl="0" algn="l">
              <a:spcBef>
                <a:spcPts val="0"/>
              </a:spcBef>
              <a:spcAft>
                <a:spcPts val="0"/>
              </a:spcAft>
              <a:buNone/>
            </a:pPr>
            <a:br>
              <a:rPr lang="en-US"/>
            </a:br>
            <a:endParaRPr/>
          </a:p>
        </p:txBody>
      </p:sp>
      <p:sp>
        <p:nvSpPr>
          <p:cNvPr id="899" name="Google Shape;89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9" name="Google Shape;90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solidFill>
                  <a:srgbClr val="000000"/>
                </a:solidFill>
                <a:latin typeface="Calibri"/>
                <a:ea typeface="Calibri"/>
                <a:cs typeface="Calibri"/>
                <a:sym typeface="Calibri"/>
              </a:rPr>
              <a:t>Và chúng tôi sử dụng các dịch vụ của AWS để hỗ trợ cho phần triển khai hệ thống của mình như là deploy, storage và tạo CI pipeline.</a:t>
            </a:r>
            <a:endParaRPr b="0" i="0" sz="1800" u="none" strike="noStrike">
              <a:solidFill>
                <a:srgbClr val="000000"/>
              </a:solidFill>
              <a:latin typeface="Calibri"/>
              <a:ea typeface="Calibri"/>
              <a:cs typeface="Calibri"/>
              <a:sym typeface="Calibri"/>
            </a:endParaRPr>
          </a:p>
          <a:p>
            <a:pPr indent="0" lvl="0" marL="0" rtl="0" algn="l">
              <a:spcBef>
                <a:spcPts val="0"/>
              </a:spcBef>
              <a:spcAft>
                <a:spcPts val="0"/>
              </a:spcAft>
              <a:buNone/>
            </a:pPr>
            <a:r>
              <a:t/>
            </a:r>
            <a:endParaRPr b="0" i="0" sz="1800" u="none" strike="noStrike">
              <a:solidFill>
                <a:srgbClr val="000000"/>
              </a:solidFill>
              <a:latin typeface="Calibri"/>
              <a:ea typeface="Calibri"/>
              <a:cs typeface="Calibri"/>
              <a:sym typeface="Calibri"/>
            </a:endParaRPr>
          </a:p>
          <a:p>
            <a:pPr indent="0" lvl="0" marL="0" rtl="0" algn="l">
              <a:spcBef>
                <a:spcPts val="0"/>
              </a:spcBef>
              <a:spcAft>
                <a:spcPts val="0"/>
              </a:spcAft>
              <a:buNone/>
            </a:pPr>
            <a:r>
              <a:rPr b="0" i="0" lang="en-US" sz="1800" u="none" strike="noStrike">
                <a:solidFill>
                  <a:srgbClr val="000000"/>
                </a:solidFill>
                <a:latin typeface="Calibri"/>
                <a:ea typeface="Calibri"/>
                <a:cs typeface="Calibri"/>
                <a:sym typeface="Calibri"/>
              </a:rPr>
              <a:t>Tiếp đến là phần demo, tôi xin mời bạn Vân tiếp tục trình bày.</a:t>
            </a:r>
            <a:endParaRPr/>
          </a:p>
        </p:txBody>
      </p:sp>
      <p:sp>
        <p:nvSpPr>
          <p:cNvPr id="910" name="Google Shape;91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Xin chào quý hội đồng, tôi tên là Khoa và tôi xin đại diện nhóm nói về phần giới thiệu của chúng tôi</a:t>
            </a:r>
            <a:endParaRPr b="0"/>
          </a:p>
          <a:p>
            <a:pPr indent="0" lvl="0" marL="0" rtl="0" algn="just">
              <a:spcBef>
                <a:spcPts val="0"/>
              </a:spcBef>
              <a:spcAft>
                <a:spcPts val="0"/>
              </a:spcAft>
              <a:buNone/>
            </a:pPr>
            <a:r>
              <a:rPr b="0" i="1" lang="en-US" sz="1800" u="none" strike="noStrike">
                <a:solidFill>
                  <a:srgbClr val="000000"/>
                </a:solidFill>
                <a:latin typeface="Calibri"/>
                <a:ea typeface="Calibri"/>
                <a:cs typeface="Calibri"/>
                <a:sym typeface="Calibri"/>
              </a:rPr>
              <a:t>(chuyển slide)</a:t>
            </a:r>
            <a:endParaRPr b="0"/>
          </a:p>
          <a:p>
            <a:pPr indent="0" lvl="0" marL="0" rtl="0" algn="l">
              <a:spcBef>
                <a:spcPts val="0"/>
              </a:spcBef>
              <a:spcAft>
                <a:spcPts val="0"/>
              </a:spcAft>
              <a:buNone/>
            </a:pPr>
            <a:br>
              <a:rPr lang="en-US"/>
            </a:br>
            <a:endParaRPr/>
          </a:p>
        </p:txBody>
      </p:sp>
      <p:sp>
        <p:nvSpPr>
          <p:cNvPr id="114" name="Google Shape;11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Hiện tại thì trên thị trường chúng ta đã có rất nhiều công cụ quản lí Test. Trong đó, có đa dạng loại các Test khác nhau.</a:t>
            </a:r>
            <a:endParaRPr b="0" sz="2800"/>
          </a:p>
          <a:p>
            <a:pPr indent="0" lvl="0" marL="0" rtl="0" algn="l">
              <a:spcBef>
                <a:spcPts val="0"/>
              </a:spcBef>
              <a:spcAft>
                <a:spcPts val="0"/>
              </a:spcAft>
              <a:buNone/>
            </a:pPr>
            <a:r>
              <a:rPr b="0" i="0" lang="en-US" sz="1800" u="none" strike="noStrike">
                <a:solidFill>
                  <a:srgbClr val="000000"/>
                </a:solidFill>
                <a:latin typeface="Calibri"/>
                <a:ea typeface="Calibri"/>
                <a:cs typeface="Calibri"/>
                <a:sym typeface="Calibri"/>
              </a:rPr>
              <a:t>VD như TestRail, Jira, TestLink,…</a:t>
            </a:r>
            <a:br>
              <a:rPr b="0" lang="en-US" sz="2800"/>
            </a:br>
            <a:r>
              <a:rPr b="0" i="0" lang="en-US" sz="1800" u="none" strike="noStrike">
                <a:solidFill>
                  <a:srgbClr val="000000"/>
                </a:solidFill>
                <a:latin typeface="Calibri"/>
                <a:ea typeface="Calibri"/>
                <a:cs typeface="Calibri"/>
                <a:sym typeface="Calibri"/>
              </a:rPr>
              <a:t>Công việc quản lý những test đang dần trở nên khó khăn hơn, nên chúng tôi đã đề xuất ra đề tài hỗ trợ các công ty xây dựng lên hệ thống quản lí Test</a:t>
            </a:r>
            <a:br>
              <a:rPr b="0" lang="en-US" sz="2800"/>
            </a:br>
            <a:r>
              <a:rPr b="0" i="0" lang="en-US" sz="1800" u="none" strike="noStrike">
                <a:solidFill>
                  <a:srgbClr val="000000"/>
                </a:solidFill>
                <a:latin typeface="Calibri"/>
                <a:ea typeface="Calibri"/>
                <a:cs typeface="Calibri"/>
                <a:sym typeface="Calibri"/>
              </a:rPr>
              <a:t>Vậy thì những cái khó khăn đó là gì?</a:t>
            </a:r>
            <a:endParaRPr b="0" sz="2800"/>
          </a:p>
          <a:p>
            <a:pPr indent="0" lvl="0" marL="0" rtl="0" algn="just">
              <a:spcBef>
                <a:spcPts val="0"/>
              </a:spcBef>
              <a:spcAft>
                <a:spcPts val="0"/>
              </a:spcAft>
              <a:buNone/>
            </a:pPr>
            <a:r>
              <a:rPr b="0" i="1" lang="en-US" sz="1800" u="none" strike="noStrike">
                <a:solidFill>
                  <a:srgbClr val="000000"/>
                </a:solidFill>
                <a:latin typeface="Calibri"/>
                <a:ea typeface="Calibri"/>
                <a:cs typeface="Calibri"/>
                <a:sym typeface="Calibri"/>
              </a:rPr>
              <a:t>(Chuyển slide)</a:t>
            </a:r>
            <a:endParaRPr b="0" sz="2800"/>
          </a:p>
          <a:p>
            <a:pPr indent="0" lvl="0" marL="0" rtl="0" algn="l">
              <a:spcBef>
                <a:spcPts val="0"/>
              </a:spcBef>
              <a:spcAft>
                <a:spcPts val="0"/>
              </a:spcAft>
              <a:buNone/>
            </a:pPr>
            <a:br>
              <a:rPr lang="en-US" sz="2800"/>
            </a:br>
            <a:endParaRPr/>
          </a:p>
        </p:txBody>
      </p:sp>
      <p:sp>
        <p:nvSpPr>
          <p:cNvPr id="125" name="Google Shape;12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Vấn đề đầu tiên trong việc quản lý này là việc có quá nhiều loại test và có quá nhiều công cụ quản lí chúng</a:t>
            </a:r>
            <a:endParaRPr b="0" sz="2800"/>
          </a:p>
          <a:p>
            <a:pPr indent="0" lvl="0" marL="0" rtl="0" algn="just">
              <a:spcBef>
                <a:spcPts val="0"/>
              </a:spcBef>
              <a:spcAft>
                <a:spcPts val="0"/>
              </a:spcAft>
              <a:buNone/>
            </a:pPr>
            <a:r>
              <a:rPr b="0" i="1" lang="en-US" sz="1800" u="none" strike="noStrike">
                <a:solidFill>
                  <a:srgbClr val="000000"/>
                </a:solidFill>
                <a:latin typeface="Calibri"/>
                <a:ea typeface="Calibri"/>
                <a:cs typeface="Calibri"/>
                <a:sym typeface="Calibri"/>
              </a:rPr>
              <a:t>(Chuyển slide)</a:t>
            </a:r>
            <a:endParaRPr b="0" sz="2800"/>
          </a:p>
          <a:p>
            <a:pPr indent="0" lvl="0" marL="0" rtl="0" algn="l">
              <a:spcBef>
                <a:spcPts val="0"/>
              </a:spcBef>
              <a:spcAft>
                <a:spcPts val="0"/>
              </a:spcAft>
              <a:buNone/>
            </a:pPr>
            <a:br>
              <a:rPr lang="en-US" sz="2800"/>
            </a:br>
            <a:endParaRPr/>
          </a:p>
        </p:txBody>
      </p:sp>
      <p:sp>
        <p:nvSpPr>
          <p:cNvPr id="134" name="Google Shape;13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Vấn đề thứ hai gặp phải khi quản lý đó chính là Test run cần đòi hỏi nhiều thứ liên quan tới sự test của người dùng. Trong đó có những thông tin cơ bản như thời gian, địa điểm.</a:t>
            </a:r>
            <a:endParaRPr b="0" sz="2800"/>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Những đề mục cần phải xem xét như cách test, hướng dẫn và phần báo cáo về chúng</a:t>
            </a:r>
            <a:endParaRPr b="0" sz="2800"/>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Và những tài liệu đi kèm như bản kế hoạch, báo cáo, proposal.</a:t>
            </a:r>
            <a:endParaRPr b="0" sz="2800"/>
          </a:p>
          <a:p>
            <a:pPr indent="0" lvl="0" marL="0" rtl="0" algn="just">
              <a:spcBef>
                <a:spcPts val="0"/>
              </a:spcBef>
              <a:spcAft>
                <a:spcPts val="0"/>
              </a:spcAft>
              <a:buNone/>
            </a:pPr>
            <a:r>
              <a:rPr b="0" i="1" lang="en-US" sz="1800" u="none" strike="noStrike">
                <a:solidFill>
                  <a:srgbClr val="000000"/>
                </a:solidFill>
                <a:latin typeface="Calibri"/>
                <a:ea typeface="Calibri"/>
                <a:cs typeface="Calibri"/>
                <a:sym typeface="Calibri"/>
              </a:rPr>
              <a:t>(chuyển slide)</a:t>
            </a:r>
            <a:endParaRPr b="0" sz="2800"/>
          </a:p>
          <a:p>
            <a:pPr indent="0" lvl="0" marL="0" rtl="0" algn="l">
              <a:spcBef>
                <a:spcPts val="0"/>
              </a:spcBef>
              <a:spcAft>
                <a:spcPts val="0"/>
              </a:spcAft>
              <a:buNone/>
            </a:pPr>
            <a:br>
              <a:rPr lang="en-US" sz="2800"/>
            </a:br>
            <a:endParaRPr/>
          </a:p>
        </p:txBody>
      </p:sp>
      <p:sp>
        <p:nvSpPr>
          <p:cNvPr id="144" name="Google Shape;14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Hệ thống chúng tôi hỗ trợ lưu trữ dự án, kế hoạch, cột mốc, các test run, trường hợp thử nghiệm báo cáo các loại</a:t>
            </a:r>
            <a:endParaRPr b="0"/>
          </a:p>
          <a:p>
            <a:pPr indent="0" lvl="0" marL="0" rtl="0" algn="just">
              <a:spcBef>
                <a:spcPts val="0"/>
              </a:spcBef>
              <a:spcAft>
                <a:spcPts val="0"/>
              </a:spcAft>
              <a:buNone/>
            </a:pPr>
            <a:br>
              <a:rPr b="0" lang="en-US"/>
            </a:br>
            <a:r>
              <a:rPr b="0" i="0" lang="en-US" sz="1800" u="none" strike="noStrike">
                <a:solidFill>
                  <a:srgbClr val="000000"/>
                </a:solidFill>
                <a:latin typeface="Calibri"/>
                <a:ea typeface="Calibri"/>
                <a:cs typeface="Calibri"/>
                <a:sym typeface="Calibri"/>
              </a:rPr>
              <a:t>Và tiếp theo, tôi xin phép mời bạn Duy lên trình bày về phần thiết kế hệ thống</a:t>
            </a:r>
            <a:endParaRPr b="0"/>
          </a:p>
          <a:p>
            <a:pPr indent="0" lvl="0" marL="0" rtl="0" algn="l">
              <a:spcBef>
                <a:spcPts val="0"/>
              </a:spcBef>
              <a:spcAft>
                <a:spcPts val="0"/>
              </a:spcAft>
              <a:buNone/>
            </a:pPr>
            <a:br>
              <a:rPr lang="en-US"/>
            </a:br>
            <a:endParaRPr/>
          </a:p>
        </p:txBody>
      </p:sp>
      <p:sp>
        <p:nvSpPr>
          <p:cNvPr id="188" name="Google Shape;18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sau đây tôi xin trình bày về phần system design</a:t>
            </a:r>
            <a:endParaRPr b="0"/>
          </a:p>
          <a:p>
            <a:pPr indent="0" lvl="0" marL="0" rtl="0" algn="just">
              <a:spcBef>
                <a:spcPts val="0"/>
              </a:spcBef>
              <a:spcAft>
                <a:spcPts val="0"/>
              </a:spcAft>
              <a:buNone/>
            </a:pPr>
            <a:r>
              <a:rPr b="0" i="1" lang="en-US" sz="1800" u="none" strike="noStrike">
                <a:solidFill>
                  <a:srgbClr val="000000"/>
                </a:solidFill>
                <a:latin typeface="Calibri"/>
                <a:ea typeface="Calibri"/>
                <a:cs typeface="Calibri"/>
                <a:sym typeface="Calibri"/>
              </a:rPr>
              <a:t>(chuyển slide)</a:t>
            </a:r>
            <a:endParaRPr b="0"/>
          </a:p>
          <a:p>
            <a:pPr indent="0" lvl="0" marL="0" rtl="0" algn="l">
              <a:spcBef>
                <a:spcPts val="0"/>
              </a:spcBef>
              <a:spcAft>
                <a:spcPts val="0"/>
              </a:spcAft>
              <a:buNone/>
            </a:pPr>
            <a:br>
              <a:rPr lang="en-US"/>
            </a:br>
            <a:endParaRPr/>
          </a:p>
        </p:txBody>
      </p:sp>
      <p:sp>
        <p:nvSpPr>
          <p:cNvPr id="209" name="Google Shape;20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1. Đầu tiên, tôi xin nói về phần </a:t>
            </a:r>
            <a:r>
              <a:rPr b="1" i="0" lang="en-US" sz="1800" u="none" strike="noStrike">
                <a:solidFill>
                  <a:srgbClr val="000000"/>
                </a:solidFill>
                <a:latin typeface="Calibri"/>
                <a:ea typeface="Calibri"/>
                <a:cs typeface="Calibri"/>
                <a:sym typeface="Calibri"/>
              </a:rPr>
              <a:t>web app</a:t>
            </a:r>
            <a:r>
              <a:rPr b="0" i="0" lang="en-US" sz="1800" u="none" strike="noStrike">
                <a:solidFill>
                  <a:srgbClr val="000000"/>
                </a:solidFill>
                <a:latin typeface="Calibri"/>
                <a:ea typeface="Calibri"/>
                <a:cs typeface="Calibri"/>
                <a:sym typeface="Calibri"/>
              </a:rPr>
              <a:t>, chúng tôi cung cấp cho người dùng ở cả ba vai trò Administrator, </a:t>
            </a:r>
            <a:r>
              <a:rPr lang="en-US" sz="1800">
                <a:solidFill>
                  <a:srgbClr val="000000"/>
                </a:solidFill>
              </a:rPr>
              <a:t>Project Manager</a:t>
            </a:r>
            <a:r>
              <a:rPr b="0" i="0" lang="en-US" sz="1800" u="none" strike="noStrike">
                <a:solidFill>
                  <a:srgbClr val="000000"/>
                </a:solidFill>
                <a:latin typeface="Calibri"/>
                <a:ea typeface="Calibri"/>
                <a:cs typeface="Calibri"/>
                <a:sym typeface="Calibri"/>
              </a:rPr>
              <a:t>, </a:t>
            </a:r>
            <a:r>
              <a:rPr lang="en-US" sz="1800">
                <a:solidFill>
                  <a:srgbClr val="000000"/>
                </a:solidFill>
              </a:rPr>
              <a:t>Tester, View</a:t>
            </a:r>
            <a:r>
              <a:rPr b="0" i="0" lang="en-US" sz="1800" u="none" strike="noStrike">
                <a:solidFill>
                  <a:srgbClr val="000000"/>
                </a:solidFill>
                <a:latin typeface="Calibri"/>
                <a:ea typeface="Calibri"/>
                <a:cs typeface="Calibri"/>
                <a:sym typeface="Calibri"/>
              </a:rPr>
              <a:t> một nền tảng web application mà ở đó người dùng có thể sử dụng tất cả các dịch vụ của chúng tôi ở những vai trò tương ứng như là </a:t>
            </a:r>
            <a:r>
              <a:rPr lang="en-US" sz="1800">
                <a:solidFill>
                  <a:srgbClr val="000000"/>
                </a:solidFill>
              </a:rPr>
              <a:t>quản lí member, quản lí project, quản lí test case và test run.</a:t>
            </a:r>
            <a:endParaRPr b="0"/>
          </a:p>
          <a:p>
            <a:pPr indent="0" lvl="0" marL="0" rtl="0" algn="just">
              <a:spcBef>
                <a:spcPts val="0"/>
              </a:spcBef>
              <a:spcAft>
                <a:spcPts val="0"/>
              </a:spcAft>
              <a:buNone/>
            </a:pPr>
            <a:r>
              <a:rPr b="0" i="1" lang="en-US" sz="1800" u="none" strike="noStrike">
                <a:solidFill>
                  <a:srgbClr val="000000"/>
                </a:solidFill>
                <a:latin typeface="Calibri"/>
                <a:ea typeface="Calibri"/>
                <a:cs typeface="Calibri"/>
                <a:sym typeface="Calibri"/>
              </a:rPr>
              <a:t>(Bấm slide)</a:t>
            </a:r>
            <a:endParaRPr b="0"/>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2. Tiếp đến là về </a:t>
            </a:r>
            <a:r>
              <a:rPr b="1" i="0" lang="en-US" sz="1800" u="none" strike="noStrike">
                <a:solidFill>
                  <a:srgbClr val="000000"/>
                </a:solidFill>
                <a:latin typeface="Calibri"/>
                <a:ea typeface="Calibri"/>
                <a:cs typeface="Calibri"/>
                <a:sym typeface="Calibri"/>
              </a:rPr>
              <a:t>backend serve</a:t>
            </a:r>
            <a:r>
              <a:rPr b="0" i="0" lang="en-US" sz="1800" u="none" strike="noStrike">
                <a:solidFill>
                  <a:srgbClr val="000000"/>
                </a:solidFill>
                <a:latin typeface="Calibri"/>
                <a:ea typeface="Calibri"/>
                <a:cs typeface="Calibri"/>
                <a:sym typeface="Calibri"/>
              </a:rPr>
              <a:t>r để xử lý và truy xuất dữ liệu dưới database</a:t>
            </a:r>
            <a:endParaRPr b="0"/>
          </a:p>
          <a:p>
            <a:pPr indent="0" lvl="0" marL="0" rtl="0" algn="just">
              <a:spcBef>
                <a:spcPts val="0"/>
              </a:spcBef>
              <a:spcAft>
                <a:spcPts val="0"/>
              </a:spcAft>
              <a:buNone/>
            </a:pPr>
            <a:r>
              <a:rPr b="0" i="1" lang="en-US" sz="1800" u="none" strike="noStrike">
                <a:solidFill>
                  <a:srgbClr val="000000"/>
                </a:solidFill>
                <a:latin typeface="Calibri"/>
                <a:ea typeface="Calibri"/>
                <a:cs typeface="Calibri"/>
                <a:sym typeface="Calibri"/>
              </a:rPr>
              <a:t>(Bấm slide)</a:t>
            </a:r>
            <a:endParaRPr b="0"/>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3. Và database dùng để lưu trữ dữ liệu</a:t>
            </a:r>
            <a:endParaRPr b="0"/>
          </a:p>
          <a:p>
            <a:pPr indent="0" lvl="0" marL="0" rtl="0" algn="just">
              <a:spcBef>
                <a:spcPts val="0"/>
              </a:spcBef>
              <a:spcAft>
                <a:spcPts val="0"/>
              </a:spcAft>
              <a:buNone/>
            </a:pPr>
            <a:r>
              <a:rPr b="0" i="1" lang="en-US" sz="1800" u="none" strike="noStrike">
                <a:solidFill>
                  <a:srgbClr val="000000"/>
                </a:solidFill>
                <a:latin typeface="Calibri"/>
                <a:ea typeface="Calibri"/>
                <a:cs typeface="Calibri"/>
                <a:sym typeface="Calibri"/>
              </a:rPr>
              <a:t>(Bấm slide)</a:t>
            </a:r>
            <a:endParaRPr b="0"/>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4. Firebase service được sử dụng để xác thực tài khoản gmail (</a:t>
            </a:r>
            <a:r>
              <a:rPr lang="en-US" sz="1800">
                <a:solidFill>
                  <a:srgbClr val="000000"/>
                </a:solidFill>
              </a:rPr>
              <a:t>Đang fix</a:t>
            </a:r>
            <a:r>
              <a:rPr b="0" i="0" lang="en-US" sz="1800" u="none" strike="noStrike">
                <a:solidFill>
                  <a:srgbClr val="000000"/>
                </a:solidFill>
                <a:latin typeface="Calibri"/>
                <a:ea typeface="Calibri"/>
                <a:cs typeface="Calibri"/>
                <a:sym typeface="Calibri"/>
              </a:rPr>
              <a:t>)</a:t>
            </a:r>
            <a:endParaRPr b="0"/>
          </a:p>
          <a:p>
            <a:pPr indent="0" lvl="0" marL="0" rtl="0" algn="just">
              <a:spcBef>
                <a:spcPts val="0"/>
              </a:spcBef>
              <a:spcAft>
                <a:spcPts val="0"/>
              </a:spcAft>
              <a:buNone/>
            </a:pPr>
            <a:r>
              <a:rPr b="0" i="1" lang="en-US" sz="1800" u="none" strike="noStrike">
                <a:solidFill>
                  <a:srgbClr val="000000"/>
                </a:solidFill>
                <a:latin typeface="Calibri"/>
                <a:ea typeface="Calibri"/>
                <a:cs typeface="Calibri"/>
                <a:sym typeface="Calibri"/>
              </a:rPr>
              <a:t>(Bấm slide)</a:t>
            </a:r>
            <a:endParaRPr b="0"/>
          </a:p>
          <a:p>
            <a:pPr indent="0" lvl="0" marL="0" rtl="0" algn="just">
              <a:spcBef>
                <a:spcPts val="0"/>
              </a:spcBef>
              <a:spcAft>
                <a:spcPts val="0"/>
              </a:spcAft>
              <a:buNone/>
            </a:pPr>
            <a:r>
              <a:rPr b="0" i="0" lang="en-US" sz="1800" u="none" strike="noStrike">
                <a:solidFill>
                  <a:srgbClr val="000000"/>
                </a:solidFill>
                <a:latin typeface="Calibri"/>
                <a:ea typeface="Calibri"/>
                <a:cs typeface="Calibri"/>
                <a:sym typeface="Calibri"/>
              </a:rPr>
              <a:t>5. Chúng tôi còn sử dụng dịch vụ của AWS để lưu trữ tài liệu và báo cáo nếu có (</a:t>
            </a:r>
            <a:r>
              <a:rPr lang="en-US" sz="1800">
                <a:solidFill>
                  <a:srgbClr val="000000"/>
                </a:solidFill>
              </a:rPr>
              <a:t>đang fix</a:t>
            </a:r>
            <a:r>
              <a:rPr b="0" i="0" lang="en-US" sz="1800" u="none" strike="noStrike">
                <a:solidFill>
                  <a:srgbClr val="000000"/>
                </a:solidFill>
                <a:latin typeface="Calibri"/>
                <a:ea typeface="Calibri"/>
                <a:cs typeface="Calibri"/>
                <a:sym typeface="Calibri"/>
              </a:rPr>
              <a:t>)</a:t>
            </a:r>
            <a:endParaRPr b="0"/>
          </a:p>
          <a:p>
            <a:pPr indent="0" lvl="0" marL="0" rtl="0" algn="just">
              <a:spcBef>
                <a:spcPts val="0"/>
              </a:spcBef>
              <a:spcAft>
                <a:spcPts val="0"/>
              </a:spcAft>
              <a:buNone/>
            </a:pPr>
            <a:r>
              <a:rPr b="0" i="1" lang="en-US" sz="1800" u="none" strike="noStrike">
                <a:solidFill>
                  <a:srgbClr val="000000"/>
                </a:solidFill>
                <a:latin typeface="Calibri"/>
                <a:ea typeface="Calibri"/>
                <a:cs typeface="Calibri"/>
                <a:sym typeface="Calibri"/>
              </a:rPr>
              <a:t>(Bấm slide)</a:t>
            </a:r>
            <a:endParaRPr b="0"/>
          </a:p>
          <a:p>
            <a:pPr indent="0" lvl="0" marL="0" rtl="0" algn="l">
              <a:spcBef>
                <a:spcPts val="0"/>
              </a:spcBef>
              <a:spcAft>
                <a:spcPts val="0"/>
              </a:spcAft>
              <a:buNone/>
            </a:pPr>
            <a:br>
              <a:rPr lang="en-US"/>
            </a:br>
            <a:endParaRPr/>
          </a:p>
        </p:txBody>
      </p:sp>
      <p:sp>
        <p:nvSpPr>
          <p:cNvPr id="220" name="Google Shape;22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8"/>
          <p:cNvSpPr txBox="1"/>
          <p:nvPr>
            <p:ph idx="12" type="sldNum"/>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5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7"/>
          <p:cNvSpPr txBox="1"/>
          <p:nvPr>
            <p:ph idx="12" type="sldNum"/>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5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5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8"/>
          <p:cNvSpPr txBox="1"/>
          <p:nvPr>
            <p:ph idx="12" type="sldNum"/>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9"/>
          <p:cNvSpPr txBox="1"/>
          <p:nvPr>
            <p:ph idx="12" type="sldNum"/>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5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9" name="Google Shape;29;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0"/>
          <p:cNvSpPr txBox="1"/>
          <p:nvPr>
            <p:ph idx="12" type="sldNum"/>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5" name="Google Shape;35;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1"/>
          <p:cNvSpPr txBox="1"/>
          <p:nvPr>
            <p:ph idx="12" type="sldNum"/>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5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2" name="Google Shape;42;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2"/>
          <p:cNvSpPr txBox="1"/>
          <p:nvPr>
            <p:ph idx="12" type="sldNum"/>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5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9" name="Google Shape;49;p5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5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3"/>
          <p:cNvSpPr txBox="1"/>
          <p:nvPr>
            <p:ph idx="12" type="sldNum"/>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4"/>
          <p:cNvSpPr txBox="1"/>
          <p:nvPr>
            <p:ph idx="12" type="sldNum"/>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5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5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2" name="Google Shape;62;p5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3" name="Google Shape;63;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5"/>
          <p:cNvSpPr txBox="1"/>
          <p:nvPr>
            <p:ph idx="12" type="sldNum"/>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5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56"/>
          <p:cNvSpPr/>
          <p:nvPr>
            <p:ph idx="2" type="pic"/>
          </p:nvPr>
        </p:nvSpPr>
        <p:spPr>
          <a:xfrm>
            <a:off x="1792288" y="612775"/>
            <a:ext cx="5486400" cy="4114800"/>
          </a:xfrm>
          <a:prstGeom prst="rect">
            <a:avLst/>
          </a:prstGeom>
          <a:noFill/>
          <a:ln>
            <a:noFill/>
          </a:ln>
        </p:spPr>
      </p:sp>
      <p:sp>
        <p:nvSpPr>
          <p:cNvPr id="69" name="Google Shape;69;p5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0" name="Google Shape;70;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6"/>
          <p:cNvSpPr txBox="1"/>
          <p:nvPr>
            <p:ph idx="12" type="sldNum"/>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7"/>
          <p:cNvSpPr/>
          <p:nvPr/>
        </p:nvSpPr>
        <p:spPr>
          <a:xfrm>
            <a:off x="17145000" y="9258300"/>
            <a:ext cx="966799" cy="863996"/>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47"/>
          <p:cNvSpPr txBox="1"/>
          <p:nvPr>
            <p:ph idx="12" type="sldNum"/>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3000" u="none" cap="none" strike="noStrike">
                <a:solidFill>
                  <a:schemeClr val="lt1"/>
                </a:solidFill>
                <a:latin typeface="Calibri"/>
                <a:ea typeface="Calibri"/>
                <a:cs typeface="Calibri"/>
                <a:sym typeface="Calibri"/>
              </a:defRPr>
            </a:lvl1pPr>
            <a:lvl2pPr indent="0" lvl="1" marL="0" marR="0" rtl="0" algn="ctr">
              <a:spcBef>
                <a:spcPts val="0"/>
              </a:spcBef>
              <a:buNone/>
              <a:defRPr b="0" i="0" sz="3000" u="none" cap="none" strike="noStrike">
                <a:solidFill>
                  <a:schemeClr val="lt1"/>
                </a:solidFill>
                <a:latin typeface="Calibri"/>
                <a:ea typeface="Calibri"/>
                <a:cs typeface="Calibri"/>
                <a:sym typeface="Calibri"/>
              </a:defRPr>
            </a:lvl2pPr>
            <a:lvl3pPr indent="0" lvl="2" marL="0" marR="0" rtl="0" algn="ctr">
              <a:spcBef>
                <a:spcPts val="0"/>
              </a:spcBef>
              <a:buNone/>
              <a:defRPr b="0" i="0" sz="3000" u="none" cap="none" strike="noStrike">
                <a:solidFill>
                  <a:schemeClr val="lt1"/>
                </a:solidFill>
                <a:latin typeface="Calibri"/>
                <a:ea typeface="Calibri"/>
                <a:cs typeface="Calibri"/>
                <a:sym typeface="Calibri"/>
              </a:defRPr>
            </a:lvl3pPr>
            <a:lvl4pPr indent="0" lvl="3" marL="0" marR="0" rtl="0" algn="ctr">
              <a:spcBef>
                <a:spcPts val="0"/>
              </a:spcBef>
              <a:buNone/>
              <a:defRPr b="0" i="0" sz="3000" u="none" cap="none" strike="noStrike">
                <a:solidFill>
                  <a:schemeClr val="lt1"/>
                </a:solidFill>
                <a:latin typeface="Calibri"/>
                <a:ea typeface="Calibri"/>
                <a:cs typeface="Calibri"/>
                <a:sym typeface="Calibri"/>
              </a:defRPr>
            </a:lvl4pPr>
            <a:lvl5pPr indent="0" lvl="4" marL="0" marR="0" rtl="0" algn="ctr">
              <a:spcBef>
                <a:spcPts val="0"/>
              </a:spcBef>
              <a:buNone/>
              <a:defRPr b="0" i="0" sz="3000" u="none" cap="none" strike="noStrike">
                <a:solidFill>
                  <a:schemeClr val="lt1"/>
                </a:solidFill>
                <a:latin typeface="Calibri"/>
                <a:ea typeface="Calibri"/>
                <a:cs typeface="Calibri"/>
                <a:sym typeface="Calibri"/>
              </a:defRPr>
            </a:lvl5pPr>
            <a:lvl6pPr indent="0" lvl="5" marL="0" marR="0" rtl="0" algn="ctr">
              <a:spcBef>
                <a:spcPts val="0"/>
              </a:spcBef>
              <a:buNone/>
              <a:defRPr b="0" i="0" sz="3000" u="none" cap="none" strike="noStrike">
                <a:solidFill>
                  <a:schemeClr val="lt1"/>
                </a:solidFill>
                <a:latin typeface="Calibri"/>
                <a:ea typeface="Calibri"/>
                <a:cs typeface="Calibri"/>
                <a:sym typeface="Calibri"/>
              </a:defRPr>
            </a:lvl6pPr>
            <a:lvl7pPr indent="0" lvl="6" marL="0" marR="0" rtl="0" algn="ctr">
              <a:spcBef>
                <a:spcPts val="0"/>
              </a:spcBef>
              <a:buNone/>
              <a:defRPr b="0" i="0" sz="3000" u="none" cap="none" strike="noStrike">
                <a:solidFill>
                  <a:schemeClr val="lt1"/>
                </a:solidFill>
                <a:latin typeface="Calibri"/>
                <a:ea typeface="Calibri"/>
                <a:cs typeface="Calibri"/>
                <a:sym typeface="Calibri"/>
              </a:defRPr>
            </a:lvl7pPr>
            <a:lvl8pPr indent="0" lvl="7" marL="0" marR="0" rtl="0" algn="ctr">
              <a:spcBef>
                <a:spcPts val="0"/>
              </a:spcBef>
              <a:buNone/>
              <a:defRPr b="0" i="0" sz="3000" u="none" cap="none" strike="noStrike">
                <a:solidFill>
                  <a:schemeClr val="lt1"/>
                </a:solidFill>
                <a:latin typeface="Calibri"/>
                <a:ea typeface="Calibri"/>
                <a:cs typeface="Calibri"/>
                <a:sym typeface="Calibri"/>
              </a:defRPr>
            </a:lvl8pPr>
            <a:lvl9pPr indent="0" lvl="8" marL="0" marR="0" rtl="0" algn="ctr">
              <a:spcBef>
                <a:spcPts val="0"/>
              </a:spcBef>
              <a:buNone/>
              <a:defRPr b="0" i="0" sz="30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9.jpg"/><Relationship Id="rId6"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7.png"/><Relationship Id="rId11" Type="http://schemas.openxmlformats.org/officeDocument/2006/relationships/image" Target="../media/image22.png"/><Relationship Id="rId10" Type="http://schemas.openxmlformats.org/officeDocument/2006/relationships/image" Target="../media/image18.png"/><Relationship Id="rId9" Type="http://schemas.openxmlformats.org/officeDocument/2006/relationships/image" Target="../media/image33.png"/><Relationship Id="rId5" Type="http://schemas.openxmlformats.org/officeDocument/2006/relationships/image" Target="../media/image25.png"/><Relationship Id="rId6" Type="http://schemas.openxmlformats.org/officeDocument/2006/relationships/image" Target="../media/image29.png"/><Relationship Id="rId7" Type="http://schemas.openxmlformats.org/officeDocument/2006/relationships/image" Target="../media/image34.png"/><Relationship Id="rId8"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2.png"/><Relationship Id="rId11" Type="http://schemas.openxmlformats.org/officeDocument/2006/relationships/image" Target="../media/image30.png"/><Relationship Id="rId10" Type="http://schemas.openxmlformats.org/officeDocument/2006/relationships/image" Target="../media/image34.png"/><Relationship Id="rId12" Type="http://schemas.openxmlformats.org/officeDocument/2006/relationships/image" Target="../media/image33.png"/><Relationship Id="rId9" Type="http://schemas.openxmlformats.org/officeDocument/2006/relationships/image" Target="../media/image29.png"/><Relationship Id="rId5" Type="http://schemas.openxmlformats.org/officeDocument/2006/relationships/image" Target="../media/image24.png"/><Relationship Id="rId6" Type="http://schemas.openxmlformats.org/officeDocument/2006/relationships/image" Target="../media/image27.png"/><Relationship Id="rId7" Type="http://schemas.openxmlformats.org/officeDocument/2006/relationships/image" Target="../media/image25.png"/><Relationship Id="rId8"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4.png"/><Relationship Id="rId9" Type="http://schemas.openxmlformats.org/officeDocument/2006/relationships/image" Target="../media/image43.png"/><Relationship Id="rId5" Type="http://schemas.openxmlformats.org/officeDocument/2006/relationships/image" Target="../media/image29.png"/><Relationship Id="rId6" Type="http://schemas.openxmlformats.org/officeDocument/2006/relationships/image" Target="../media/image34.png"/><Relationship Id="rId7" Type="http://schemas.openxmlformats.org/officeDocument/2006/relationships/image" Target="../media/image30.png"/><Relationship Id="rId8"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24.png"/><Relationship Id="rId10" Type="http://schemas.openxmlformats.org/officeDocument/2006/relationships/image" Target="../media/image41.png"/><Relationship Id="rId9" Type="http://schemas.openxmlformats.org/officeDocument/2006/relationships/image" Target="../media/image43.png"/><Relationship Id="rId5" Type="http://schemas.openxmlformats.org/officeDocument/2006/relationships/image" Target="../media/image29.png"/><Relationship Id="rId6" Type="http://schemas.openxmlformats.org/officeDocument/2006/relationships/image" Target="../media/image34.png"/><Relationship Id="rId7" Type="http://schemas.openxmlformats.org/officeDocument/2006/relationships/image" Target="../media/image30.png"/><Relationship Id="rId8"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4.png"/><Relationship Id="rId10" Type="http://schemas.openxmlformats.org/officeDocument/2006/relationships/image" Target="../media/image41.png"/><Relationship Id="rId9" Type="http://schemas.openxmlformats.org/officeDocument/2006/relationships/image" Target="../media/image43.png"/><Relationship Id="rId5" Type="http://schemas.openxmlformats.org/officeDocument/2006/relationships/image" Target="../media/image29.png"/><Relationship Id="rId6" Type="http://schemas.openxmlformats.org/officeDocument/2006/relationships/image" Target="../media/image34.png"/><Relationship Id="rId7" Type="http://schemas.openxmlformats.org/officeDocument/2006/relationships/image" Target="../media/image30.png"/><Relationship Id="rId8"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24.png"/><Relationship Id="rId10" Type="http://schemas.openxmlformats.org/officeDocument/2006/relationships/image" Target="../media/image33.png"/><Relationship Id="rId9" Type="http://schemas.openxmlformats.org/officeDocument/2006/relationships/image" Target="../media/image30.png"/><Relationship Id="rId5" Type="http://schemas.openxmlformats.org/officeDocument/2006/relationships/image" Target="../media/image57.png"/><Relationship Id="rId6" Type="http://schemas.openxmlformats.org/officeDocument/2006/relationships/image" Target="../media/image50.png"/><Relationship Id="rId7" Type="http://schemas.openxmlformats.org/officeDocument/2006/relationships/image" Target="../media/image29.png"/><Relationship Id="rId8"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11.png"/><Relationship Id="rId5" Type="http://schemas.openxmlformats.org/officeDocument/2006/relationships/image" Target="../media/image24.png"/><Relationship Id="rId6" Type="http://schemas.openxmlformats.org/officeDocument/2006/relationships/image" Target="../media/image29.png"/><Relationship Id="rId7" Type="http://schemas.openxmlformats.org/officeDocument/2006/relationships/image" Target="../media/image48.png"/><Relationship Id="rId8" Type="http://schemas.openxmlformats.org/officeDocument/2006/relationships/image" Target="../media/image54.png"/></Relationships>
</file>

<file path=ppt/slides/_rels/slide21.xml.rels><?xml version="1.0" encoding="UTF-8" standalone="yes"?><Relationships xmlns="http://schemas.openxmlformats.org/package/2006/relationships"><Relationship Id="rId11" Type="http://schemas.openxmlformats.org/officeDocument/2006/relationships/image" Target="../media/image54.png"/><Relationship Id="rId10" Type="http://schemas.openxmlformats.org/officeDocument/2006/relationships/image" Target="../media/image48.png"/><Relationship Id="rId13" Type="http://schemas.openxmlformats.org/officeDocument/2006/relationships/image" Target="../media/image30.png"/><Relationship Id="rId12" Type="http://schemas.openxmlformats.org/officeDocument/2006/relationships/image" Target="../media/image34.png"/><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11.png"/><Relationship Id="rId9" Type="http://schemas.openxmlformats.org/officeDocument/2006/relationships/image" Target="../media/image29.png"/><Relationship Id="rId14" Type="http://schemas.openxmlformats.org/officeDocument/2006/relationships/image" Target="../media/image33.png"/><Relationship Id="rId5" Type="http://schemas.openxmlformats.org/officeDocument/2006/relationships/image" Target="../media/image24.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5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6.pn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9.png"/><Relationship Id="rId4" Type="http://schemas.openxmlformats.org/officeDocument/2006/relationships/image" Target="../media/image53.png"/><Relationship Id="rId5" Type="http://schemas.openxmlformats.org/officeDocument/2006/relationships/image" Target="../media/image6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2.jpg"/><Relationship Id="rId4" Type="http://schemas.openxmlformats.org/officeDocument/2006/relationships/image" Target="../media/image55.png"/><Relationship Id="rId5"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4.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8.png"/><Relationship Id="rId4" Type="http://schemas.openxmlformats.org/officeDocument/2006/relationships/image" Target="../media/image65.png"/><Relationship Id="rId5" Type="http://schemas.openxmlformats.org/officeDocument/2006/relationships/image" Target="../media/image63.png"/><Relationship Id="rId6" Type="http://schemas.openxmlformats.org/officeDocument/2006/relationships/image" Target="../media/image68.png"/><Relationship Id="rId7" Type="http://schemas.openxmlformats.org/officeDocument/2006/relationships/image" Target="../media/image67.png"/><Relationship Id="rId8" Type="http://schemas.openxmlformats.org/officeDocument/2006/relationships/image" Target="../media/image6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5.png"/><Relationship Id="rId6" Type="http://schemas.openxmlformats.org/officeDocument/2006/relationships/image" Target="../media/image11.png"/><Relationship Id="rId7" Type="http://schemas.openxmlformats.org/officeDocument/2006/relationships/image" Target="../media/image17.png"/><Relationship Id="rId8"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8.png"/><Relationship Id="rId7"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p:nvPr/>
        </p:nvSpPr>
        <p:spPr>
          <a:xfrm>
            <a:off x="0" y="0"/>
            <a:ext cx="8639697" cy="10287000"/>
          </a:xfrm>
          <a:prstGeom prst="rect">
            <a:avLst/>
          </a:prstGeom>
          <a:solidFill>
            <a:srgbClr val="30303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1" name="Google Shape;91;p1"/>
          <p:cNvGrpSpPr/>
          <p:nvPr/>
        </p:nvGrpSpPr>
        <p:grpSpPr>
          <a:xfrm>
            <a:off x="5061711" y="9135183"/>
            <a:ext cx="2836123" cy="858031"/>
            <a:chOff x="0" y="0"/>
            <a:chExt cx="3781497" cy="1144042"/>
          </a:xfrm>
        </p:grpSpPr>
        <p:sp>
          <p:nvSpPr>
            <p:cNvPr id="92" name="Google Shape;92;p1"/>
            <p:cNvSpPr/>
            <p:nvPr/>
          </p:nvSpPr>
          <p:spPr>
            <a:xfrm>
              <a:off x="0" y="0"/>
              <a:ext cx="3781497" cy="1144042"/>
            </a:xfrm>
            <a:custGeom>
              <a:rect b="b" l="l" r="r" t="t"/>
              <a:pathLst>
                <a:path extrusionOk="0" h="1913890" w="6326142">
                  <a:moveTo>
                    <a:pt x="0" y="0"/>
                  </a:moveTo>
                  <a:lnTo>
                    <a:pt x="0" y="1913890"/>
                  </a:lnTo>
                  <a:lnTo>
                    <a:pt x="6326142" y="1913890"/>
                  </a:lnTo>
                  <a:lnTo>
                    <a:pt x="6326142" y="0"/>
                  </a:lnTo>
                  <a:lnTo>
                    <a:pt x="0" y="0"/>
                  </a:lnTo>
                  <a:close/>
                  <a:moveTo>
                    <a:pt x="6265182" y="1852930"/>
                  </a:moveTo>
                  <a:lnTo>
                    <a:pt x="59690" y="1852930"/>
                  </a:lnTo>
                  <a:lnTo>
                    <a:pt x="59690" y="59690"/>
                  </a:lnTo>
                  <a:lnTo>
                    <a:pt x="6265182" y="59690"/>
                  </a:lnTo>
                  <a:lnTo>
                    <a:pt x="6265182" y="1852930"/>
                  </a:lnTo>
                  <a:close/>
                </a:path>
              </a:pathLst>
            </a:custGeom>
            <a:solidFill>
              <a:srgbClr val="51ABB2"/>
            </a:solidFill>
            <a:ln>
              <a:noFill/>
            </a:ln>
          </p:spPr>
        </p:sp>
        <p:sp>
          <p:nvSpPr>
            <p:cNvPr id="93" name="Google Shape;93;p1"/>
            <p:cNvSpPr txBox="1"/>
            <p:nvPr/>
          </p:nvSpPr>
          <p:spPr>
            <a:xfrm>
              <a:off x="681248" y="471448"/>
              <a:ext cx="2419002" cy="367794"/>
            </a:xfrm>
            <a:prstGeom prst="rect">
              <a:avLst/>
            </a:prstGeom>
            <a:noFill/>
            <a:ln>
              <a:noFill/>
            </a:ln>
          </p:spPr>
          <p:txBody>
            <a:bodyPr anchorCtr="0" anchor="t" bIns="0" lIns="0" spcFirstLastPara="1" rIns="0" wrap="square" tIns="0">
              <a:spAutoFit/>
            </a:bodyPr>
            <a:lstStyle/>
            <a:p>
              <a:pPr indent="0" lvl="0" marL="0" marR="0" rtl="0" algn="ctr">
                <a:lnSpc>
                  <a:spcPct val="89375"/>
                </a:lnSpc>
                <a:spcBef>
                  <a:spcPts val="0"/>
                </a:spcBef>
                <a:spcAft>
                  <a:spcPts val="0"/>
                </a:spcAft>
                <a:buNone/>
              </a:pPr>
              <a:r>
                <a:rPr lang="en-US" sz="2400">
                  <a:solidFill>
                    <a:srgbClr val="F0DFC8"/>
                  </a:solidFill>
                  <a:latin typeface="Quicksand"/>
                  <a:ea typeface="Quicksand"/>
                  <a:cs typeface="Quicksand"/>
                  <a:sym typeface="Quicksand"/>
                </a:rPr>
                <a:t>01/11/2022</a:t>
              </a:r>
              <a:endParaRPr/>
            </a:p>
          </p:txBody>
        </p:sp>
      </p:grpSp>
      <p:sp>
        <p:nvSpPr>
          <p:cNvPr id="94" name="Google Shape;94;p1"/>
          <p:cNvSpPr txBox="1"/>
          <p:nvPr/>
        </p:nvSpPr>
        <p:spPr>
          <a:xfrm>
            <a:off x="9648305" y="630133"/>
            <a:ext cx="8229600" cy="4616648"/>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10000">
                <a:solidFill>
                  <a:srgbClr val="171632"/>
                </a:solidFill>
                <a:latin typeface="Arial"/>
                <a:ea typeface="Arial"/>
                <a:cs typeface="Arial"/>
                <a:sym typeface="Arial"/>
              </a:rPr>
              <a:t>Test Management System (TMS)</a:t>
            </a:r>
            <a:endParaRPr/>
          </a:p>
        </p:txBody>
      </p:sp>
      <p:sp>
        <p:nvSpPr>
          <p:cNvPr id="95" name="Google Shape;95;p1"/>
          <p:cNvSpPr txBox="1"/>
          <p:nvPr/>
        </p:nvSpPr>
        <p:spPr>
          <a:xfrm>
            <a:off x="9648305" y="5926947"/>
            <a:ext cx="7270556" cy="280076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800">
                <a:solidFill>
                  <a:srgbClr val="000000"/>
                </a:solidFill>
                <a:latin typeface="Fira Sans Light"/>
                <a:ea typeface="Fira Sans Light"/>
                <a:cs typeface="Fira Sans Light"/>
                <a:sym typeface="Fira Sans Light"/>
              </a:rPr>
              <a:t>Nhóm FA22SE31</a:t>
            </a:r>
            <a:endParaRPr b="1" sz="2800">
              <a:solidFill>
                <a:srgbClr val="000000"/>
              </a:solidFill>
              <a:latin typeface="Fira Sans Light"/>
              <a:ea typeface="Fira Sans Light"/>
              <a:cs typeface="Fira Sans Light"/>
              <a:sym typeface="Fira Sans Light"/>
            </a:endParaRPr>
          </a:p>
          <a:p>
            <a:pPr indent="-457200" lvl="0" marL="457200" marR="0" rtl="0" algn="l">
              <a:spcBef>
                <a:spcPts val="0"/>
              </a:spcBef>
              <a:spcAft>
                <a:spcPts val="0"/>
              </a:spcAft>
              <a:buClr>
                <a:srgbClr val="000000"/>
              </a:buClr>
              <a:buSzPts val="2800"/>
              <a:buFont typeface="Arial"/>
              <a:buChar char="•"/>
            </a:pPr>
            <a:r>
              <a:rPr lang="en-US" sz="2800">
                <a:solidFill>
                  <a:srgbClr val="000000"/>
                </a:solidFill>
                <a:latin typeface="Fira Sans Light"/>
                <a:ea typeface="Fira Sans Light"/>
                <a:cs typeface="Fira Sans Light"/>
                <a:sym typeface="Fira Sans Light"/>
              </a:rPr>
              <a:t>Hoàng Lê Duy - Leader</a:t>
            </a:r>
            <a:endParaRPr sz="2800">
              <a:solidFill>
                <a:srgbClr val="000000"/>
              </a:solidFill>
              <a:latin typeface="Fira Sans Light"/>
              <a:ea typeface="Fira Sans Light"/>
              <a:cs typeface="Fira Sans Light"/>
              <a:sym typeface="Fira Sans Light"/>
            </a:endParaRPr>
          </a:p>
          <a:p>
            <a:pPr indent="-457200" lvl="0" marL="457200" marR="0" rtl="0" algn="l">
              <a:spcBef>
                <a:spcPts val="0"/>
              </a:spcBef>
              <a:spcAft>
                <a:spcPts val="0"/>
              </a:spcAft>
              <a:buClr>
                <a:srgbClr val="000000"/>
              </a:buClr>
              <a:buSzPts val="2800"/>
              <a:buFont typeface="Arial"/>
              <a:buChar char="•"/>
            </a:pPr>
            <a:r>
              <a:rPr lang="en-US" sz="2800">
                <a:solidFill>
                  <a:srgbClr val="000000"/>
                </a:solidFill>
                <a:latin typeface="Fira Sans Light"/>
                <a:ea typeface="Fira Sans Light"/>
                <a:cs typeface="Fira Sans Light"/>
                <a:sym typeface="Fira Sans Light"/>
              </a:rPr>
              <a:t>Đỗ Thành Tú</a:t>
            </a:r>
            <a:endParaRPr sz="2800">
              <a:solidFill>
                <a:srgbClr val="000000"/>
              </a:solidFill>
              <a:latin typeface="Fira Sans Light"/>
              <a:ea typeface="Fira Sans Light"/>
              <a:cs typeface="Fira Sans Light"/>
              <a:sym typeface="Fira Sans Light"/>
            </a:endParaRPr>
          </a:p>
          <a:p>
            <a:pPr indent="-457200" lvl="0" marL="457200" marR="0" rtl="0" algn="l">
              <a:spcBef>
                <a:spcPts val="0"/>
              </a:spcBef>
              <a:spcAft>
                <a:spcPts val="0"/>
              </a:spcAft>
              <a:buClr>
                <a:srgbClr val="000000"/>
              </a:buClr>
              <a:buSzPts val="2800"/>
              <a:buFont typeface="Arial"/>
              <a:buChar char="•"/>
            </a:pPr>
            <a:r>
              <a:rPr lang="en-US" sz="2800">
                <a:solidFill>
                  <a:srgbClr val="000000"/>
                </a:solidFill>
                <a:latin typeface="Fira Sans Light"/>
                <a:ea typeface="Fira Sans Light"/>
                <a:cs typeface="Fira Sans Light"/>
                <a:sym typeface="Fira Sans Light"/>
              </a:rPr>
              <a:t>Nguyễn Tiến Khoa</a:t>
            </a:r>
            <a:endParaRPr sz="2800">
              <a:solidFill>
                <a:srgbClr val="000000"/>
              </a:solidFill>
              <a:latin typeface="Fira Sans Light"/>
              <a:ea typeface="Fira Sans Light"/>
              <a:cs typeface="Fira Sans Light"/>
              <a:sym typeface="Fira Sans Light"/>
            </a:endParaRPr>
          </a:p>
          <a:p>
            <a:pPr indent="0" lvl="0" marL="0" marR="0" rtl="0" algn="l">
              <a:lnSpc>
                <a:spcPct val="150000"/>
              </a:lnSpc>
              <a:spcBef>
                <a:spcPts val="0"/>
              </a:spcBef>
              <a:spcAft>
                <a:spcPts val="0"/>
              </a:spcAft>
              <a:buNone/>
            </a:pPr>
            <a:r>
              <a:rPr b="1" lang="en-US" sz="2800">
                <a:solidFill>
                  <a:srgbClr val="000000"/>
                </a:solidFill>
                <a:latin typeface="Fira Sans Light"/>
                <a:ea typeface="Fira Sans Light"/>
                <a:cs typeface="Fira Sans Light"/>
                <a:sym typeface="Fira Sans Light"/>
              </a:rPr>
              <a:t>Giáo viên hướng dẫn</a:t>
            </a:r>
            <a:endParaRPr b="1" sz="2800">
              <a:solidFill>
                <a:srgbClr val="000000"/>
              </a:solidFill>
              <a:latin typeface="Fira Sans Light"/>
              <a:ea typeface="Fira Sans Light"/>
              <a:cs typeface="Fira Sans Light"/>
              <a:sym typeface="Fira Sans Light"/>
            </a:endParaRPr>
          </a:p>
          <a:p>
            <a:pPr indent="-457200" lvl="0" marL="457200" marR="0" rtl="0" algn="l">
              <a:spcBef>
                <a:spcPts val="0"/>
              </a:spcBef>
              <a:spcAft>
                <a:spcPts val="0"/>
              </a:spcAft>
              <a:buClr>
                <a:srgbClr val="000000"/>
              </a:buClr>
              <a:buSzPts val="2800"/>
              <a:buFont typeface="Arial"/>
              <a:buChar char="•"/>
            </a:pPr>
            <a:r>
              <a:rPr lang="en-US" sz="2800">
                <a:solidFill>
                  <a:srgbClr val="000000"/>
                </a:solidFill>
                <a:latin typeface="Fira Sans Light"/>
                <a:ea typeface="Fira Sans Light"/>
                <a:cs typeface="Fira Sans Light"/>
                <a:sym typeface="Fira Sans Light"/>
              </a:rPr>
              <a:t>Lại Đức Hùng</a:t>
            </a:r>
            <a:endParaRPr sz="2800">
              <a:solidFill>
                <a:srgbClr val="000000"/>
              </a:solidFill>
              <a:latin typeface="Fira Sans Light"/>
              <a:ea typeface="Fira Sans Light"/>
              <a:cs typeface="Fira Sans Light"/>
              <a:sym typeface="Fira Sans Light"/>
            </a:endParaRPr>
          </a:p>
        </p:txBody>
      </p:sp>
      <p:pic>
        <p:nvPicPr>
          <p:cNvPr id="96" name="Google Shape;96;p1"/>
          <p:cNvPicPr preferRelativeResize="0"/>
          <p:nvPr/>
        </p:nvPicPr>
        <p:blipFill rotWithShape="1">
          <a:blip r:embed="rId3">
            <a:alphaModFix/>
          </a:blip>
          <a:srcRect b="0" l="0" r="0" t="0"/>
          <a:stretch/>
        </p:blipFill>
        <p:spPr>
          <a:xfrm>
            <a:off x="131423" y="7983367"/>
            <a:ext cx="4188425" cy="2303633"/>
          </a:xfrm>
          <a:prstGeom prst="rect">
            <a:avLst/>
          </a:prstGeom>
          <a:noFill/>
          <a:ln>
            <a:noFill/>
          </a:ln>
        </p:spPr>
      </p:pic>
      <p:sp>
        <p:nvSpPr>
          <p:cNvPr id="97" name="Google Shape;97;p1"/>
          <p:cNvSpPr/>
          <p:nvPr/>
        </p:nvSpPr>
        <p:spPr>
          <a:xfrm>
            <a:off x="17145000" y="9258300"/>
            <a:ext cx="966799" cy="863996"/>
          </a:xfrm>
          <a:prstGeom prst="rect">
            <a:avLst/>
          </a:prstGeom>
          <a:solidFill>
            <a:srgbClr val="171632"/>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fld id="{00000000-1234-1234-1234-123412341234}" type="slidenum">
              <a:rPr b="1" lang="en-US" sz="3000">
                <a:solidFill>
                  <a:schemeClr val="lt1"/>
                </a:solidFill>
                <a:latin typeface="Arial"/>
                <a:ea typeface="Arial"/>
                <a:cs typeface="Arial"/>
                <a:sym typeface="Arial"/>
              </a:rPr>
              <a:t>‹#›</a:t>
            </a:fld>
            <a:endParaRPr b="1" sz="3000">
              <a:solidFill>
                <a:schemeClr val="lt1"/>
              </a:solidFill>
              <a:latin typeface="Arial"/>
              <a:ea typeface="Arial"/>
              <a:cs typeface="Arial"/>
              <a:sym typeface="Arial"/>
            </a:endParaRPr>
          </a:p>
          <a:p>
            <a:pPr indent="0" lvl="0" marL="0" marR="0" rtl="0" algn="ctr">
              <a:lnSpc>
                <a:spcPct val="150000"/>
              </a:lnSpc>
              <a:spcBef>
                <a:spcPts val="0"/>
              </a:spcBef>
              <a:spcAft>
                <a:spcPts val="0"/>
              </a:spcAft>
              <a:buNone/>
            </a:pPr>
            <a:r>
              <a:t/>
            </a:r>
            <a:endParaRPr b="1" sz="3000">
              <a:solidFill>
                <a:schemeClr val="lt1"/>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b="0" l="0" r="0" t="0"/>
          <a:stretch/>
        </p:blipFill>
        <p:spPr>
          <a:xfrm>
            <a:off x="-1" y="0"/>
            <a:ext cx="8639697" cy="71422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1"/>
          <p:cNvSpPr txBox="1"/>
          <p:nvPr/>
        </p:nvSpPr>
        <p:spPr>
          <a:xfrm>
            <a:off x="914400" y="800100"/>
            <a:ext cx="6019800" cy="1219200"/>
          </a:xfrm>
          <a:prstGeom prst="rect">
            <a:avLst/>
          </a:prstGeom>
          <a:noFill/>
          <a:ln>
            <a:noFill/>
          </a:ln>
        </p:spPr>
        <p:txBody>
          <a:bodyPr anchorCtr="0" anchor="t" bIns="0" lIns="0" spcFirstLastPara="1" rIns="0" wrap="square" tIns="0">
            <a:noAutofit/>
          </a:bodyPr>
          <a:lstStyle/>
          <a:p>
            <a:pPr indent="0" lvl="0" marL="0" marR="0" rtl="0" algn="l">
              <a:lnSpc>
                <a:spcPct val="97500"/>
              </a:lnSpc>
              <a:spcBef>
                <a:spcPts val="0"/>
              </a:spcBef>
              <a:spcAft>
                <a:spcPts val="0"/>
              </a:spcAft>
              <a:buNone/>
            </a:pPr>
            <a:r>
              <a:rPr lang="en-US" sz="7200">
                <a:solidFill>
                  <a:srgbClr val="303030"/>
                </a:solidFill>
              </a:rPr>
              <a:t>T</a:t>
            </a:r>
            <a:r>
              <a:rPr lang="en-US" sz="7200">
                <a:solidFill>
                  <a:srgbClr val="303030"/>
                </a:solidFill>
                <a:latin typeface="Arial"/>
                <a:ea typeface="Arial"/>
                <a:cs typeface="Arial"/>
                <a:sym typeface="Arial"/>
              </a:rPr>
              <a:t>echnology</a:t>
            </a:r>
            <a:endParaRPr/>
          </a:p>
        </p:txBody>
      </p:sp>
      <p:grpSp>
        <p:nvGrpSpPr>
          <p:cNvPr id="260" name="Google Shape;260;p11"/>
          <p:cNvGrpSpPr/>
          <p:nvPr/>
        </p:nvGrpSpPr>
        <p:grpSpPr>
          <a:xfrm>
            <a:off x="351603" y="4028292"/>
            <a:ext cx="5323200" cy="2230409"/>
            <a:chOff x="729999" y="2175020"/>
            <a:chExt cx="5323200" cy="2230409"/>
          </a:xfrm>
        </p:grpSpPr>
        <p:pic>
          <p:nvPicPr>
            <p:cNvPr id="261" name="Google Shape;261;p11"/>
            <p:cNvPicPr preferRelativeResize="0"/>
            <p:nvPr/>
          </p:nvPicPr>
          <p:blipFill rotWithShape="1">
            <a:blip r:embed="rId3">
              <a:alphaModFix/>
            </a:blip>
            <a:srcRect b="0" l="0" r="0" t="0"/>
            <a:stretch/>
          </p:blipFill>
          <p:spPr>
            <a:xfrm>
              <a:off x="2662924" y="2175020"/>
              <a:ext cx="1457327" cy="1457327"/>
            </a:xfrm>
            <a:prstGeom prst="rect">
              <a:avLst/>
            </a:prstGeom>
            <a:noFill/>
            <a:ln>
              <a:noFill/>
            </a:ln>
          </p:spPr>
        </p:pic>
        <p:sp>
          <p:nvSpPr>
            <p:cNvPr id="262" name="Google Shape;262;p11"/>
            <p:cNvSpPr txBox="1"/>
            <p:nvPr/>
          </p:nvSpPr>
          <p:spPr>
            <a:xfrm>
              <a:off x="729999" y="3866629"/>
              <a:ext cx="5323200" cy="538800"/>
            </a:xfrm>
            <a:prstGeom prst="rect">
              <a:avLst/>
            </a:prstGeom>
            <a:noFill/>
            <a:ln>
              <a:noFill/>
            </a:ln>
          </p:spPr>
          <p:txBody>
            <a:bodyPr anchorCtr="0" anchor="t" bIns="0" lIns="0" spcFirstLastPara="1" rIns="0" wrap="square" tIns="0">
              <a:spAutoFit/>
            </a:bodyPr>
            <a:lstStyle/>
            <a:p>
              <a:pPr indent="0" lvl="0" marL="0" marR="0" rtl="0" algn="ctr">
                <a:lnSpc>
                  <a:spcPct val="104000"/>
                </a:lnSpc>
                <a:spcBef>
                  <a:spcPts val="0"/>
                </a:spcBef>
                <a:spcAft>
                  <a:spcPts val="0"/>
                </a:spcAft>
                <a:buNone/>
              </a:pPr>
              <a:r>
                <a:rPr lang="en-US" sz="3500">
                  <a:solidFill>
                    <a:schemeClr val="dk1"/>
                  </a:solidFill>
                  <a:latin typeface="Quicksand"/>
                  <a:ea typeface="Quicksand"/>
                  <a:cs typeface="Quicksand"/>
                  <a:sym typeface="Quicksand"/>
                </a:rPr>
                <a:t>Authentication service</a:t>
              </a:r>
              <a:endParaRPr/>
            </a:p>
          </p:txBody>
        </p:sp>
      </p:grpSp>
      <p:sp>
        <p:nvSpPr>
          <p:cNvPr id="263" name="Google Shape;263;p11"/>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pic>
        <p:nvPicPr>
          <p:cNvPr id="264" name="Google Shape;264;p11"/>
          <p:cNvPicPr preferRelativeResize="0"/>
          <p:nvPr/>
        </p:nvPicPr>
        <p:blipFill>
          <a:blip r:embed="rId4">
            <a:alphaModFix/>
          </a:blip>
          <a:stretch>
            <a:fillRect/>
          </a:stretch>
        </p:blipFill>
        <p:spPr>
          <a:xfrm>
            <a:off x="13829262" y="3149812"/>
            <a:ext cx="2200275" cy="2200275"/>
          </a:xfrm>
          <a:prstGeom prst="rect">
            <a:avLst/>
          </a:prstGeom>
          <a:noFill/>
          <a:ln>
            <a:noFill/>
          </a:ln>
        </p:spPr>
      </p:pic>
      <p:sp>
        <p:nvSpPr>
          <p:cNvPr id="265" name="Google Shape;265;p11"/>
          <p:cNvSpPr txBox="1"/>
          <p:nvPr/>
        </p:nvSpPr>
        <p:spPr>
          <a:xfrm>
            <a:off x="13829238" y="5621263"/>
            <a:ext cx="2381400" cy="723300"/>
          </a:xfrm>
          <a:prstGeom prst="rect">
            <a:avLst/>
          </a:prstGeom>
          <a:noFill/>
          <a:ln>
            <a:noFill/>
          </a:ln>
        </p:spPr>
        <p:txBody>
          <a:bodyPr anchorCtr="0" anchor="t" bIns="91425" lIns="91425" spcFirstLastPara="1" rIns="91425" wrap="square" tIns="91425">
            <a:spAutoFit/>
          </a:bodyPr>
          <a:lstStyle/>
          <a:p>
            <a:pPr indent="0" lvl="0" marL="0" rtl="0" algn="ctr">
              <a:lnSpc>
                <a:spcPct val="104000"/>
              </a:lnSpc>
              <a:spcBef>
                <a:spcPts val="0"/>
              </a:spcBef>
              <a:spcAft>
                <a:spcPts val="0"/>
              </a:spcAft>
              <a:buClr>
                <a:schemeClr val="dk1"/>
              </a:buClr>
              <a:buFont typeface="Arial"/>
              <a:buNone/>
            </a:pPr>
            <a:r>
              <a:rPr lang="en-US" sz="3500">
                <a:solidFill>
                  <a:schemeClr val="dk1"/>
                </a:solidFill>
                <a:latin typeface="Quicksand"/>
                <a:ea typeface="Quicksand"/>
                <a:cs typeface="Quicksand"/>
                <a:sym typeface="Quicksand"/>
              </a:rPr>
              <a:t>Backend</a:t>
            </a:r>
            <a:endParaRPr sz="2600">
              <a:latin typeface="Calibri"/>
              <a:ea typeface="Calibri"/>
              <a:cs typeface="Calibri"/>
              <a:sym typeface="Calibri"/>
            </a:endParaRPr>
          </a:p>
        </p:txBody>
      </p:sp>
      <p:pic>
        <p:nvPicPr>
          <p:cNvPr id="266" name="Google Shape;266;p11"/>
          <p:cNvPicPr preferRelativeResize="0"/>
          <p:nvPr/>
        </p:nvPicPr>
        <p:blipFill>
          <a:blip r:embed="rId5">
            <a:alphaModFix/>
          </a:blip>
          <a:stretch>
            <a:fillRect/>
          </a:stretch>
        </p:blipFill>
        <p:spPr>
          <a:xfrm>
            <a:off x="10308000" y="3580574"/>
            <a:ext cx="1431050" cy="1704851"/>
          </a:xfrm>
          <a:prstGeom prst="rect">
            <a:avLst/>
          </a:prstGeom>
          <a:noFill/>
          <a:ln>
            <a:noFill/>
          </a:ln>
        </p:spPr>
      </p:pic>
      <p:sp>
        <p:nvSpPr>
          <p:cNvPr id="267" name="Google Shape;267;p11"/>
          <p:cNvSpPr txBox="1"/>
          <p:nvPr/>
        </p:nvSpPr>
        <p:spPr>
          <a:xfrm>
            <a:off x="9832825" y="5621275"/>
            <a:ext cx="2381400" cy="723300"/>
          </a:xfrm>
          <a:prstGeom prst="rect">
            <a:avLst/>
          </a:prstGeom>
          <a:noFill/>
          <a:ln>
            <a:noFill/>
          </a:ln>
        </p:spPr>
        <p:txBody>
          <a:bodyPr anchorCtr="0" anchor="t" bIns="91425" lIns="91425" spcFirstLastPara="1" rIns="91425" wrap="square" tIns="91425">
            <a:spAutoFit/>
          </a:bodyPr>
          <a:lstStyle/>
          <a:p>
            <a:pPr indent="0" lvl="0" marL="0" rtl="0" algn="ctr">
              <a:lnSpc>
                <a:spcPct val="104000"/>
              </a:lnSpc>
              <a:spcBef>
                <a:spcPts val="0"/>
              </a:spcBef>
              <a:spcAft>
                <a:spcPts val="0"/>
              </a:spcAft>
              <a:buNone/>
            </a:pPr>
            <a:r>
              <a:rPr lang="en-US" sz="3500">
                <a:solidFill>
                  <a:schemeClr val="dk1"/>
                </a:solidFill>
                <a:latin typeface="Quicksand"/>
                <a:ea typeface="Quicksand"/>
                <a:cs typeface="Quicksand"/>
                <a:sym typeface="Quicksand"/>
              </a:rPr>
              <a:t>Database</a:t>
            </a:r>
            <a:endParaRPr sz="2600">
              <a:latin typeface="Calibri"/>
              <a:ea typeface="Calibri"/>
              <a:cs typeface="Calibri"/>
              <a:sym typeface="Calibri"/>
            </a:endParaRPr>
          </a:p>
        </p:txBody>
      </p:sp>
      <p:pic>
        <p:nvPicPr>
          <p:cNvPr id="268" name="Google Shape;268;p11"/>
          <p:cNvPicPr preferRelativeResize="0"/>
          <p:nvPr/>
        </p:nvPicPr>
        <p:blipFill>
          <a:blip r:embed="rId6">
            <a:alphaModFix/>
          </a:blip>
          <a:stretch>
            <a:fillRect/>
          </a:stretch>
        </p:blipFill>
        <p:spPr>
          <a:xfrm>
            <a:off x="6609000" y="4178747"/>
            <a:ext cx="1280300" cy="1356650"/>
          </a:xfrm>
          <a:prstGeom prst="rect">
            <a:avLst/>
          </a:prstGeom>
          <a:noFill/>
          <a:ln>
            <a:noFill/>
          </a:ln>
        </p:spPr>
      </p:pic>
      <p:sp>
        <p:nvSpPr>
          <p:cNvPr id="269" name="Google Shape;269;p11"/>
          <p:cNvSpPr txBox="1"/>
          <p:nvPr/>
        </p:nvSpPr>
        <p:spPr>
          <a:xfrm>
            <a:off x="6058425" y="5621275"/>
            <a:ext cx="2381400" cy="723300"/>
          </a:xfrm>
          <a:prstGeom prst="rect">
            <a:avLst/>
          </a:prstGeom>
          <a:noFill/>
          <a:ln>
            <a:noFill/>
          </a:ln>
        </p:spPr>
        <p:txBody>
          <a:bodyPr anchorCtr="0" anchor="t" bIns="91425" lIns="91425" spcFirstLastPara="1" rIns="91425" wrap="square" tIns="91425">
            <a:spAutoFit/>
          </a:bodyPr>
          <a:lstStyle/>
          <a:p>
            <a:pPr indent="0" lvl="0" marL="0" rtl="0" algn="ctr">
              <a:lnSpc>
                <a:spcPct val="104000"/>
              </a:lnSpc>
              <a:spcBef>
                <a:spcPts val="0"/>
              </a:spcBef>
              <a:spcAft>
                <a:spcPts val="0"/>
              </a:spcAft>
              <a:buNone/>
            </a:pPr>
            <a:r>
              <a:rPr lang="en-US" sz="3500">
                <a:solidFill>
                  <a:schemeClr val="dk1"/>
                </a:solidFill>
                <a:latin typeface="Quicksand"/>
                <a:ea typeface="Quicksand"/>
                <a:cs typeface="Quicksand"/>
                <a:sym typeface="Quicksand"/>
              </a:rPr>
              <a:t>Web app</a:t>
            </a:r>
            <a:endParaRPr sz="26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grpSp>
        <p:nvGrpSpPr>
          <p:cNvPr id="274" name="Google Shape;274;p13"/>
          <p:cNvGrpSpPr/>
          <p:nvPr/>
        </p:nvGrpSpPr>
        <p:grpSpPr>
          <a:xfrm>
            <a:off x="4136218" y="5643881"/>
            <a:ext cx="10015562" cy="1448434"/>
            <a:chOff x="-1" y="0"/>
            <a:chExt cx="12280965" cy="1931245"/>
          </a:xfrm>
        </p:grpSpPr>
        <p:sp>
          <p:nvSpPr>
            <p:cNvPr id="275" name="Google Shape;275;p13"/>
            <p:cNvSpPr/>
            <p:nvPr/>
          </p:nvSpPr>
          <p:spPr>
            <a:xfrm>
              <a:off x="0" y="0"/>
              <a:ext cx="12280964" cy="1931245"/>
            </a:xfrm>
            <a:custGeom>
              <a:rect b="b" l="l" r="r" t="t"/>
              <a:pathLst>
                <a:path extrusionOk="0" h="3230819" w="20545067">
                  <a:moveTo>
                    <a:pt x="0" y="0"/>
                  </a:moveTo>
                  <a:lnTo>
                    <a:pt x="0" y="3230819"/>
                  </a:lnTo>
                  <a:lnTo>
                    <a:pt x="20545067" y="3230819"/>
                  </a:lnTo>
                  <a:lnTo>
                    <a:pt x="20545067" y="0"/>
                  </a:lnTo>
                  <a:lnTo>
                    <a:pt x="0" y="0"/>
                  </a:lnTo>
                  <a:close/>
                  <a:moveTo>
                    <a:pt x="20484106" y="3169859"/>
                  </a:moveTo>
                  <a:lnTo>
                    <a:pt x="59690" y="3169859"/>
                  </a:lnTo>
                  <a:lnTo>
                    <a:pt x="59690" y="59690"/>
                  </a:lnTo>
                  <a:lnTo>
                    <a:pt x="20484106" y="59690"/>
                  </a:lnTo>
                  <a:lnTo>
                    <a:pt x="20484106" y="3169859"/>
                  </a:lnTo>
                  <a:close/>
                </a:path>
              </a:pathLst>
            </a:custGeom>
            <a:solidFill>
              <a:srgbClr val="171632"/>
            </a:solidFill>
            <a:ln>
              <a:noFill/>
            </a:ln>
          </p:spPr>
        </p:sp>
        <p:sp>
          <p:nvSpPr>
            <p:cNvPr id="276" name="Google Shape;276;p13"/>
            <p:cNvSpPr txBox="1"/>
            <p:nvPr/>
          </p:nvSpPr>
          <p:spPr>
            <a:xfrm>
              <a:off x="-1" y="657224"/>
              <a:ext cx="12280964" cy="615553"/>
            </a:xfrm>
            <a:prstGeom prst="rect">
              <a:avLst/>
            </a:prstGeom>
            <a:noFill/>
            <a:ln>
              <a:noFill/>
            </a:ln>
          </p:spPr>
          <p:txBody>
            <a:bodyPr anchorCtr="0" anchor="t" bIns="0" lIns="0" spcFirstLastPara="1" rIns="0" wrap="square" tIns="0">
              <a:spAutoFit/>
            </a:bodyPr>
            <a:lstStyle/>
            <a:p>
              <a:pPr indent="0" lvl="0" marL="0" marR="0" rtl="0" algn="ctr">
                <a:lnSpc>
                  <a:spcPct val="104000"/>
                </a:lnSpc>
                <a:spcBef>
                  <a:spcPts val="0"/>
                </a:spcBef>
                <a:spcAft>
                  <a:spcPts val="0"/>
                </a:spcAft>
                <a:buNone/>
              </a:pPr>
              <a:r>
                <a:rPr lang="en-US" sz="3500">
                  <a:solidFill>
                    <a:schemeClr val="dk1"/>
                  </a:solidFill>
                  <a:latin typeface="Quicksand"/>
                  <a:ea typeface="Quicksand"/>
                  <a:cs typeface="Quicksand"/>
                  <a:sym typeface="Quicksand"/>
                </a:rPr>
                <a:t>How the system work</a:t>
              </a:r>
              <a:endParaRPr/>
            </a:p>
          </p:txBody>
        </p:sp>
      </p:grpSp>
      <p:sp>
        <p:nvSpPr>
          <p:cNvPr id="277" name="Google Shape;277;p13"/>
          <p:cNvSpPr txBox="1"/>
          <p:nvPr/>
        </p:nvSpPr>
        <p:spPr>
          <a:xfrm>
            <a:off x="3050762" y="3119120"/>
            <a:ext cx="12186475" cy="15240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10000">
                <a:solidFill>
                  <a:srgbClr val="171632"/>
                </a:solidFill>
                <a:latin typeface="Arial"/>
                <a:ea typeface="Arial"/>
                <a:cs typeface="Arial"/>
                <a:sym typeface="Arial"/>
              </a:rPr>
              <a:t>3. Demonstration</a:t>
            </a:r>
            <a:endParaRPr/>
          </a:p>
        </p:txBody>
      </p:sp>
      <p:sp>
        <p:nvSpPr>
          <p:cNvPr id="278" name="Google Shape;278;p13"/>
          <p:cNvSpPr/>
          <p:nvPr/>
        </p:nvSpPr>
        <p:spPr>
          <a:xfrm>
            <a:off x="17145000" y="9258300"/>
            <a:ext cx="966799" cy="863996"/>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p:nvPr/>
        </p:nvSpPr>
        <p:spPr>
          <a:xfrm>
            <a:off x="17145000" y="9258300"/>
            <a:ext cx="966799" cy="863996"/>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grpSp>
        <p:nvGrpSpPr>
          <p:cNvPr id="287" name="Google Shape;287;p14"/>
          <p:cNvGrpSpPr/>
          <p:nvPr/>
        </p:nvGrpSpPr>
        <p:grpSpPr>
          <a:xfrm>
            <a:off x="4099880" y="4240923"/>
            <a:ext cx="2774416" cy="2531505"/>
            <a:chOff x="1989911" y="2306065"/>
            <a:chExt cx="387099" cy="353207"/>
          </a:xfrm>
        </p:grpSpPr>
        <p:sp>
          <p:nvSpPr>
            <p:cNvPr id="288" name="Google Shape;288;p14"/>
            <p:cNvSpPr/>
            <p:nvPr/>
          </p:nvSpPr>
          <p:spPr>
            <a:xfrm>
              <a:off x="2110003" y="2555181"/>
              <a:ext cx="146916" cy="88775"/>
            </a:xfrm>
            <a:custGeom>
              <a:rect b="b" l="l" r="r" t="t"/>
              <a:pathLst>
                <a:path extrusionOk="0" h="3379" w="5592">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538C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4"/>
            <p:cNvSpPr/>
            <p:nvPr/>
          </p:nvSpPr>
          <p:spPr>
            <a:xfrm>
              <a:off x="2110003" y="2555181"/>
              <a:ext cx="137615" cy="81681"/>
            </a:xfrm>
            <a:custGeom>
              <a:rect b="b" l="l" r="r" t="t"/>
              <a:pathLst>
                <a:path extrusionOk="0" h="3109" w="5238">
                  <a:moveTo>
                    <a:pt x="2796" y="1"/>
                  </a:moveTo>
                  <a:lnTo>
                    <a:pt x="583" y="986"/>
                  </a:lnTo>
                  <a:lnTo>
                    <a:pt x="1" y="2879"/>
                  </a:lnTo>
                  <a:lnTo>
                    <a:pt x="1298" y="3108"/>
                  </a:lnTo>
                  <a:lnTo>
                    <a:pt x="1561" y="1714"/>
                  </a:lnTo>
                  <a:lnTo>
                    <a:pt x="5238" y="1714"/>
                  </a:lnTo>
                  <a:lnTo>
                    <a:pt x="5016" y="986"/>
                  </a:lnTo>
                  <a:lnTo>
                    <a:pt x="2796" y="1"/>
                  </a:lnTo>
                  <a:close/>
                </a:path>
              </a:pathLst>
            </a:custGeom>
            <a:solidFill>
              <a:srgbClr val="8CB3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4"/>
            <p:cNvSpPr/>
            <p:nvPr/>
          </p:nvSpPr>
          <p:spPr>
            <a:xfrm>
              <a:off x="1989911" y="2306065"/>
              <a:ext cx="387099" cy="275021"/>
            </a:xfrm>
            <a:custGeom>
              <a:rect b="b" l="l" r="r" t="t"/>
              <a:pathLst>
                <a:path extrusionOk="0" h="10468" w="14734">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538C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4"/>
            <p:cNvSpPr/>
            <p:nvPr/>
          </p:nvSpPr>
          <p:spPr>
            <a:xfrm>
              <a:off x="2021438" y="2337723"/>
              <a:ext cx="324045" cy="193628"/>
            </a:xfrm>
            <a:custGeom>
              <a:rect b="b" l="l" r="r" t="t"/>
              <a:pathLst>
                <a:path extrusionOk="0" h="7370" w="12334">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3660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4"/>
            <p:cNvSpPr/>
            <p:nvPr/>
          </p:nvSpPr>
          <p:spPr>
            <a:xfrm>
              <a:off x="2327224" y="2337776"/>
              <a:ext cx="18259" cy="193576"/>
            </a:xfrm>
            <a:custGeom>
              <a:rect b="b" l="l" r="r" t="t"/>
              <a:pathLst>
                <a:path extrusionOk="0" h="7368" w="695">
                  <a:moveTo>
                    <a:pt x="1" y="1"/>
                  </a:moveTo>
                  <a:cubicBezTo>
                    <a:pt x="1" y="8"/>
                    <a:pt x="1" y="8"/>
                    <a:pt x="1" y="15"/>
                  </a:cubicBezTo>
                  <a:lnTo>
                    <a:pt x="1" y="7367"/>
                  </a:lnTo>
                  <a:lnTo>
                    <a:pt x="694" y="7367"/>
                  </a:lnTo>
                  <a:lnTo>
                    <a:pt x="694" y="15"/>
                  </a:lnTo>
                  <a:cubicBezTo>
                    <a:pt x="694" y="8"/>
                    <a:pt x="694" y="8"/>
                    <a:pt x="694" y="1"/>
                  </a:cubicBezTo>
                  <a:close/>
                </a:path>
              </a:pathLst>
            </a:custGeom>
            <a:solidFill>
              <a:srgbClr val="2440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4"/>
            <p:cNvSpPr/>
            <p:nvPr/>
          </p:nvSpPr>
          <p:spPr>
            <a:xfrm>
              <a:off x="2069543" y="2630819"/>
              <a:ext cx="227651" cy="28453"/>
            </a:xfrm>
            <a:custGeom>
              <a:rect b="b" l="l" r="r" t="t"/>
              <a:pathLst>
                <a:path extrusionOk="0" h="1083" w="8665">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8CB3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4"/>
            <p:cNvSpPr/>
            <p:nvPr/>
          </p:nvSpPr>
          <p:spPr>
            <a:xfrm>
              <a:off x="2175237" y="2549191"/>
              <a:ext cx="14975" cy="11849"/>
            </a:xfrm>
            <a:custGeom>
              <a:rect b="b" l="l" r="r" t="t"/>
              <a:pathLst>
                <a:path extrusionOk="0" h="451" w="570">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3660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5" name="Google Shape;295;p14"/>
          <p:cNvSpPr txBox="1"/>
          <p:nvPr/>
        </p:nvSpPr>
        <p:spPr>
          <a:xfrm>
            <a:off x="8006774" y="4876259"/>
            <a:ext cx="5038200" cy="7695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5000">
                <a:solidFill>
                  <a:srgbClr val="595959"/>
                </a:solidFill>
                <a:latin typeface="Quicksand"/>
                <a:ea typeface="Quicksand"/>
                <a:cs typeface="Quicksand"/>
                <a:sym typeface="Quicksand"/>
              </a:rPr>
              <a:t>Web application</a:t>
            </a:r>
            <a:endParaRPr/>
          </a:p>
        </p:txBody>
      </p:sp>
      <p:sp>
        <p:nvSpPr>
          <p:cNvPr id="296" name="Google Shape;296;p14"/>
          <p:cNvSpPr txBox="1"/>
          <p:nvPr/>
        </p:nvSpPr>
        <p:spPr>
          <a:xfrm>
            <a:off x="0" y="452233"/>
            <a:ext cx="18288000" cy="1538883"/>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10000">
                <a:solidFill>
                  <a:srgbClr val="171632"/>
                </a:solidFill>
                <a:latin typeface="Arial"/>
                <a:ea typeface="Arial"/>
                <a:cs typeface="Arial"/>
                <a:sym typeface="Arial"/>
              </a:rPr>
              <a:t>Overall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5"/>
          <p:cNvSpPr/>
          <p:nvPr/>
        </p:nvSpPr>
        <p:spPr>
          <a:xfrm>
            <a:off x="17145000" y="9258300"/>
            <a:ext cx="966799" cy="863996"/>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grpSp>
        <p:nvGrpSpPr>
          <p:cNvPr id="304" name="Google Shape;304;p15"/>
          <p:cNvGrpSpPr/>
          <p:nvPr/>
        </p:nvGrpSpPr>
        <p:grpSpPr>
          <a:xfrm>
            <a:off x="1267887" y="4803057"/>
            <a:ext cx="2774405" cy="2531495"/>
            <a:chOff x="1989911" y="2306065"/>
            <a:chExt cx="387099" cy="353207"/>
          </a:xfrm>
        </p:grpSpPr>
        <p:sp>
          <p:nvSpPr>
            <p:cNvPr id="305" name="Google Shape;305;p15"/>
            <p:cNvSpPr/>
            <p:nvPr/>
          </p:nvSpPr>
          <p:spPr>
            <a:xfrm>
              <a:off x="2110003" y="2555181"/>
              <a:ext cx="146916" cy="88775"/>
            </a:xfrm>
            <a:custGeom>
              <a:rect b="b" l="l" r="r" t="t"/>
              <a:pathLst>
                <a:path extrusionOk="0" h="3379" w="5592">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538C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5"/>
            <p:cNvSpPr/>
            <p:nvPr/>
          </p:nvSpPr>
          <p:spPr>
            <a:xfrm>
              <a:off x="2110003" y="2555181"/>
              <a:ext cx="137615" cy="81681"/>
            </a:xfrm>
            <a:custGeom>
              <a:rect b="b" l="l" r="r" t="t"/>
              <a:pathLst>
                <a:path extrusionOk="0" h="3109" w="5238">
                  <a:moveTo>
                    <a:pt x="2796" y="1"/>
                  </a:moveTo>
                  <a:lnTo>
                    <a:pt x="583" y="986"/>
                  </a:lnTo>
                  <a:lnTo>
                    <a:pt x="1" y="2879"/>
                  </a:lnTo>
                  <a:lnTo>
                    <a:pt x="1298" y="3108"/>
                  </a:lnTo>
                  <a:lnTo>
                    <a:pt x="1561" y="1714"/>
                  </a:lnTo>
                  <a:lnTo>
                    <a:pt x="5238" y="1714"/>
                  </a:lnTo>
                  <a:lnTo>
                    <a:pt x="5016" y="986"/>
                  </a:lnTo>
                  <a:lnTo>
                    <a:pt x="2796" y="1"/>
                  </a:lnTo>
                  <a:close/>
                </a:path>
              </a:pathLst>
            </a:custGeom>
            <a:solidFill>
              <a:srgbClr val="8CB3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5"/>
            <p:cNvSpPr/>
            <p:nvPr/>
          </p:nvSpPr>
          <p:spPr>
            <a:xfrm>
              <a:off x="1989911" y="2306065"/>
              <a:ext cx="387099" cy="275021"/>
            </a:xfrm>
            <a:custGeom>
              <a:rect b="b" l="l" r="r" t="t"/>
              <a:pathLst>
                <a:path extrusionOk="0" h="10468" w="14734">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538C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5"/>
            <p:cNvSpPr/>
            <p:nvPr/>
          </p:nvSpPr>
          <p:spPr>
            <a:xfrm>
              <a:off x="2021438" y="2337723"/>
              <a:ext cx="324045" cy="193628"/>
            </a:xfrm>
            <a:custGeom>
              <a:rect b="b" l="l" r="r" t="t"/>
              <a:pathLst>
                <a:path extrusionOk="0" h="7370" w="12334">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3660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5"/>
            <p:cNvSpPr/>
            <p:nvPr/>
          </p:nvSpPr>
          <p:spPr>
            <a:xfrm>
              <a:off x="2327224" y="2337776"/>
              <a:ext cx="18259" cy="193576"/>
            </a:xfrm>
            <a:custGeom>
              <a:rect b="b" l="l" r="r" t="t"/>
              <a:pathLst>
                <a:path extrusionOk="0" h="7368" w="695">
                  <a:moveTo>
                    <a:pt x="1" y="1"/>
                  </a:moveTo>
                  <a:cubicBezTo>
                    <a:pt x="1" y="8"/>
                    <a:pt x="1" y="8"/>
                    <a:pt x="1" y="15"/>
                  </a:cubicBezTo>
                  <a:lnTo>
                    <a:pt x="1" y="7367"/>
                  </a:lnTo>
                  <a:lnTo>
                    <a:pt x="694" y="7367"/>
                  </a:lnTo>
                  <a:lnTo>
                    <a:pt x="694" y="15"/>
                  </a:lnTo>
                  <a:cubicBezTo>
                    <a:pt x="694" y="8"/>
                    <a:pt x="694" y="8"/>
                    <a:pt x="694" y="1"/>
                  </a:cubicBezTo>
                  <a:close/>
                </a:path>
              </a:pathLst>
            </a:custGeom>
            <a:solidFill>
              <a:srgbClr val="2440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5"/>
            <p:cNvSpPr/>
            <p:nvPr/>
          </p:nvSpPr>
          <p:spPr>
            <a:xfrm>
              <a:off x="2069543" y="2630819"/>
              <a:ext cx="227651" cy="28453"/>
            </a:xfrm>
            <a:custGeom>
              <a:rect b="b" l="l" r="r" t="t"/>
              <a:pathLst>
                <a:path extrusionOk="0" h="1083" w="8665">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8CB3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5"/>
            <p:cNvSpPr/>
            <p:nvPr/>
          </p:nvSpPr>
          <p:spPr>
            <a:xfrm>
              <a:off x="2175237" y="2549191"/>
              <a:ext cx="14975" cy="11849"/>
            </a:xfrm>
            <a:custGeom>
              <a:rect b="b" l="l" r="r" t="t"/>
              <a:pathLst>
                <a:path extrusionOk="0" h="451" w="570">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3660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2" name="Google Shape;312;p15"/>
          <p:cNvSpPr txBox="1"/>
          <p:nvPr/>
        </p:nvSpPr>
        <p:spPr>
          <a:xfrm>
            <a:off x="0" y="452233"/>
            <a:ext cx="18288000" cy="1538883"/>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10000">
                <a:solidFill>
                  <a:srgbClr val="171632"/>
                </a:solidFill>
                <a:latin typeface="Arial"/>
                <a:ea typeface="Arial"/>
                <a:cs typeface="Arial"/>
                <a:sym typeface="Arial"/>
              </a:rPr>
              <a:t>Overall</a:t>
            </a:r>
            <a:endParaRPr/>
          </a:p>
        </p:txBody>
      </p:sp>
      <p:grpSp>
        <p:nvGrpSpPr>
          <p:cNvPr id="313" name="Google Shape;313;p15"/>
          <p:cNvGrpSpPr/>
          <p:nvPr/>
        </p:nvGrpSpPr>
        <p:grpSpPr>
          <a:xfrm>
            <a:off x="5784049" y="2218990"/>
            <a:ext cx="5722107" cy="1724451"/>
            <a:chOff x="1023391" y="8067689"/>
            <a:chExt cx="6955093" cy="2096031"/>
          </a:xfrm>
        </p:grpSpPr>
        <p:grpSp>
          <p:nvGrpSpPr>
            <p:cNvPr id="314" name="Google Shape;314;p15"/>
            <p:cNvGrpSpPr/>
            <p:nvPr/>
          </p:nvGrpSpPr>
          <p:grpSpPr>
            <a:xfrm>
              <a:off x="1023391" y="8067689"/>
              <a:ext cx="2092584" cy="2096031"/>
              <a:chOff x="1023391" y="8067689"/>
              <a:chExt cx="2092584" cy="2096031"/>
            </a:xfrm>
          </p:grpSpPr>
          <p:sp>
            <p:nvSpPr>
              <p:cNvPr id="315" name="Google Shape;315;p15"/>
              <p:cNvSpPr/>
              <p:nvPr/>
            </p:nvSpPr>
            <p:spPr>
              <a:xfrm>
                <a:off x="1023391" y="8067689"/>
                <a:ext cx="2092584" cy="2096031"/>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chemeClr val="lt1"/>
              </a:solidFill>
              <a:ln cap="flat" cmpd="sng" w="76200">
                <a:solidFill>
                  <a:srgbClr val="8D8D8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6" name="Google Shape;316;p15"/>
              <p:cNvGrpSpPr/>
              <p:nvPr/>
            </p:nvGrpSpPr>
            <p:grpSpPr>
              <a:xfrm>
                <a:off x="1326815" y="8344626"/>
                <a:ext cx="1583318" cy="1601445"/>
                <a:chOff x="4028727" y="8363900"/>
                <a:chExt cx="1142368" cy="1155446"/>
              </a:xfrm>
            </p:grpSpPr>
            <p:pic>
              <p:nvPicPr>
                <p:cNvPr descr="Formal Shirt with solid fill" id="317" name="Google Shape;317;p15"/>
                <p:cNvPicPr preferRelativeResize="0"/>
                <p:nvPr/>
              </p:nvPicPr>
              <p:blipFill rotWithShape="1">
                <a:blip r:embed="rId3">
                  <a:alphaModFix/>
                </a:blip>
                <a:srcRect b="0" l="0" r="0" t="0"/>
                <a:stretch/>
              </p:blipFill>
              <p:spPr>
                <a:xfrm>
                  <a:off x="4028727" y="8363900"/>
                  <a:ext cx="914400" cy="914400"/>
                </a:xfrm>
                <a:prstGeom prst="rect">
                  <a:avLst/>
                </a:prstGeom>
                <a:noFill/>
                <a:ln>
                  <a:noFill/>
                </a:ln>
              </p:spPr>
            </p:pic>
            <p:pic>
              <p:nvPicPr>
                <p:cNvPr descr="Single gear with solid fill" id="318" name="Google Shape;318;p15"/>
                <p:cNvPicPr preferRelativeResize="0"/>
                <p:nvPr/>
              </p:nvPicPr>
              <p:blipFill rotWithShape="1">
                <a:blip r:embed="rId4">
                  <a:alphaModFix/>
                </a:blip>
                <a:srcRect b="0" l="0" r="0" t="0"/>
                <a:stretch/>
              </p:blipFill>
              <p:spPr>
                <a:xfrm>
                  <a:off x="4404043" y="8752293"/>
                  <a:ext cx="767052" cy="767053"/>
                </a:xfrm>
                <a:prstGeom prst="rect">
                  <a:avLst/>
                </a:prstGeom>
                <a:noFill/>
                <a:ln>
                  <a:noFill/>
                </a:ln>
              </p:spPr>
            </p:pic>
          </p:grpSp>
        </p:grpSp>
        <p:sp>
          <p:nvSpPr>
            <p:cNvPr id="319" name="Google Shape;319;p15"/>
            <p:cNvSpPr txBox="1"/>
            <p:nvPr/>
          </p:nvSpPr>
          <p:spPr>
            <a:xfrm>
              <a:off x="3512084" y="8589736"/>
              <a:ext cx="4466400" cy="8232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4400">
                  <a:solidFill>
                    <a:srgbClr val="595959"/>
                  </a:solidFill>
                  <a:latin typeface="Quicksand"/>
                  <a:ea typeface="Quicksand"/>
                  <a:cs typeface="Quicksand"/>
                  <a:sym typeface="Quicksand"/>
                </a:rPr>
                <a:t>Administrator</a:t>
              </a:r>
              <a:endParaRPr/>
            </a:p>
          </p:txBody>
        </p:sp>
      </p:grpSp>
      <p:grpSp>
        <p:nvGrpSpPr>
          <p:cNvPr id="320" name="Google Shape;320;p15"/>
          <p:cNvGrpSpPr/>
          <p:nvPr/>
        </p:nvGrpSpPr>
        <p:grpSpPr>
          <a:xfrm>
            <a:off x="5781245" y="6673459"/>
            <a:ext cx="5121508" cy="1724405"/>
            <a:chOff x="1040389" y="2350353"/>
            <a:chExt cx="6225244" cy="2096031"/>
          </a:xfrm>
        </p:grpSpPr>
        <p:sp>
          <p:nvSpPr>
            <p:cNvPr id="321" name="Google Shape;321;p15"/>
            <p:cNvSpPr txBox="1"/>
            <p:nvPr/>
          </p:nvSpPr>
          <p:spPr>
            <a:xfrm>
              <a:off x="3518033" y="2894097"/>
              <a:ext cx="3747600" cy="8232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4400">
                  <a:solidFill>
                    <a:srgbClr val="595959"/>
                  </a:solidFill>
                  <a:latin typeface="Quicksand"/>
                  <a:ea typeface="Quicksand"/>
                  <a:cs typeface="Quicksand"/>
                  <a:sym typeface="Quicksand"/>
                </a:rPr>
                <a:t>Tester</a:t>
              </a:r>
              <a:endParaRPr/>
            </a:p>
          </p:txBody>
        </p:sp>
        <p:grpSp>
          <p:nvGrpSpPr>
            <p:cNvPr id="322" name="Google Shape;322;p15"/>
            <p:cNvGrpSpPr/>
            <p:nvPr/>
          </p:nvGrpSpPr>
          <p:grpSpPr>
            <a:xfrm>
              <a:off x="1040389" y="2350353"/>
              <a:ext cx="2092584" cy="2096031"/>
              <a:chOff x="1226869" y="2538090"/>
              <a:chExt cx="2640143" cy="2644492"/>
            </a:xfrm>
          </p:grpSpPr>
          <p:sp>
            <p:nvSpPr>
              <p:cNvPr id="323" name="Google Shape;323;p15"/>
              <p:cNvSpPr/>
              <p:nvPr/>
            </p:nvSpPr>
            <p:spPr>
              <a:xfrm>
                <a:off x="1226869" y="2538090"/>
                <a:ext cx="2640143" cy="2644492"/>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chemeClr val="lt1"/>
              </a:solidFill>
              <a:ln cap="flat" cmpd="sng" w="76200">
                <a:solidFill>
                  <a:srgbClr val="8D8D8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4" name="Google Shape;324;p15"/>
              <p:cNvGrpSpPr/>
              <p:nvPr/>
            </p:nvGrpSpPr>
            <p:grpSpPr>
              <a:xfrm>
                <a:off x="1911974" y="3057322"/>
                <a:ext cx="1269933" cy="1606026"/>
                <a:chOff x="8071238" y="1623329"/>
                <a:chExt cx="189020" cy="239045"/>
              </a:xfrm>
            </p:grpSpPr>
            <p:sp>
              <p:nvSpPr>
                <p:cNvPr id="325" name="Google Shape;325;p15"/>
                <p:cNvSpPr/>
                <p:nvPr/>
              </p:nvSpPr>
              <p:spPr>
                <a:xfrm>
                  <a:off x="8071238" y="1795752"/>
                  <a:ext cx="189019" cy="66622"/>
                </a:xfrm>
                <a:custGeom>
                  <a:rect b="b" l="l" r="r" t="t"/>
                  <a:pathLst>
                    <a:path extrusionOk="0" h="2537" w="7198">
                      <a:moveTo>
                        <a:pt x="2326" y="0"/>
                      </a:moveTo>
                      <a:lnTo>
                        <a:pt x="556" y="641"/>
                      </a:lnTo>
                      <a:cubicBezTo>
                        <a:pt x="221" y="756"/>
                        <a:pt x="1" y="1082"/>
                        <a:pt x="1" y="1436"/>
                      </a:cubicBezTo>
                      <a:lnTo>
                        <a:pt x="1" y="2326"/>
                      </a:lnTo>
                      <a:cubicBezTo>
                        <a:pt x="1" y="2441"/>
                        <a:pt x="96" y="2536"/>
                        <a:pt x="211" y="2536"/>
                      </a:cubicBezTo>
                      <a:lnTo>
                        <a:pt x="6987" y="2536"/>
                      </a:lnTo>
                      <a:cubicBezTo>
                        <a:pt x="7102" y="2536"/>
                        <a:pt x="7197" y="2441"/>
                        <a:pt x="7197" y="2326"/>
                      </a:cubicBezTo>
                      <a:lnTo>
                        <a:pt x="7197" y="1436"/>
                      </a:lnTo>
                      <a:cubicBezTo>
                        <a:pt x="7197" y="1082"/>
                        <a:pt x="6977" y="756"/>
                        <a:pt x="6642" y="641"/>
                      </a:cubicBezTo>
                      <a:lnTo>
                        <a:pt x="4872" y="0"/>
                      </a:lnTo>
                      <a:lnTo>
                        <a:pt x="3599" y="421"/>
                      </a:lnTo>
                      <a:lnTo>
                        <a:pt x="232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5"/>
                <p:cNvSpPr/>
                <p:nvPr/>
              </p:nvSpPr>
              <p:spPr>
                <a:xfrm>
                  <a:off x="8154666" y="1817863"/>
                  <a:ext cx="22163" cy="44511"/>
                </a:xfrm>
                <a:custGeom>
                  <a:rect b="b" l="l" r="r" t="t"/>
                  <a:pathLst>
                    <a:path extrusionOk="0" h="1695" w="844">
                      <a:moveTo>
                        <a:pt x="202" y="0"/>
                      </a:moveTo>
                      <a:lnTo>
                        <a:pt x="1" y="1694"/>
                      </a:lnTo>
                      <a:lnTo>
                        <a:pt x="843" y="1694"/>
                      </a:lnTo>
                      <a:lnTo>
                        <a:pt x="6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5"/>
                <p:cNvSpPr/>
                <p:nvPr/>
              </p:nvSpPr>
              <p:spPr>
                <a:xfrm>
                  <a:off x="8155927" y="1806807"/>
                  <a:ext cx="19642" cy="18618"/>
                </a:xfrm>
                <a:custGeom>
                  <a:rect b="b" l="l" r="r" t="t"/>
                  <a:pathLst>
                    <a:path extrusionOk="0" h="709" w="748">
                      <a:moveTo>
                        <a:pt x="1" y="0"/>
                      </a:moveTo>
                      <a:lnTo>
                        <a:pt x="1" y="565"/>
                      </a:lnTo>
                      <a:cubicBezTo>
                        <a:pt x="1" y="641"/>
                        <a:pt x="68" y="708"/>
                        <a:pt x="154" y="708"/>
                      </a:cubicBezTo>
                      <a:lnTo>
                        <a:pt x="594" y="708"/>
                      </a:lnTo>
                      <a:cubicBezTo>
                        <a:pt x="680" y="708"/>
                        <a:pt x="747" y="641"/>
                        <a:pt x="747" y="565"/>
                      </a:cubicBezTo>
                      <a:lnTo>
                        <a:pt x="7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5"/>
                <p:cNvSpPr/>
                <p:nvPr/>
              </p:nvSpPr>
              <p:spPr>
                <a:xfrm>
                  <a:off x="8226803" y="1818362"/>
                  <a:ext cx="33455" cy="44012"/>
                </a:xfrm>
                <a:custGeom>
                  <a:rect b="b" l="l" r="r" t="t"/>
                  <a:pathLst>
                    <a:path extrusionOk="0" h="1676" w="1274">
                      <a:moveTo>
                        <a:pt x="1044" y="1"/>
                      </a:moveTo>
                      <a:lnTo>
                        <a:pt x="249" y="795"/>
                      </a:lnTo>
                      <a:cubicBezTo>
                        <a:pt x="96" y="958"/>
                        <a:pt x="1" y="1168"/>
                        <a:pt x="1" y="1398"/>
                      </a:cubicBezTo>
                      <a:lnTo>
                        <a:pt x="1" y="1675"/>
                      </a:lnTo>
                      <a:lnTo>
                        <a:pt x="1063" y="1675"/>
                      </a:lnTo>
                      <a:cubicBezTo>
                        <a:pt x="1178" y="1675"/>
                        <a:pt x="1273" y="1580"/>
                        <a:pt x="1273" y="1465"/>
                      </a:cubicBezTo>
                      <a:lnTo>
                        <a:pt x="1273" y="575"/>
                      </a:lnTo>
                      <a:cubicBezTo>
                        <a:pt x="1273" y="364"/>
                        <a:pt x="1197" y="154"/>
                        <a:pt x="1044"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5"/>
                <p:cNvSpPr/>
                <p:nvPr/>
              </p:nvSpPr>
              <p:spPr>
                <a:xfrm>
                  <a:off x="8104667" y="1623329"/>
                  <a:ext cx="122162" cy="88995"/>
                </a:xfrm>
                <a:custGeom>
                  <a:rect b="b" l="l" r="r" t="t"/>
                  <a:pathLst>
                    <a:path extrusionOk="0" h="3389" w="4652">
                      <a:moveTo>
                        <a:pt x="1694" y="1"/>
                      </a:moveTo>
                      <a:cubicBezTo>
                        <a:pt x="756" y="1"/>
                        <a:pt x="0" y="757"/>
                        <a:pt x="0" y="1695"/>
                      </a:cubicBezTo>
                      <a:lnTo>
                        <a:pt x="0" y="2193"/>
                      </a:lnTo>
                      <a:cubicBezTo>
                        <a:pt x="0" y="2422"/>
                        <a:pt x="39" y="2652"/>
                        <a:pt x="106" y="2863"/>
                      </a:cubicBezTo>
                      <a:lnTo>
                        <a:pt x="182" y="3073"/>
                      </a:lnTo>
                      <a:cubicBezTo>
                        <a:pt x="201" y="3140"/>
                        <a:pt x="211" y="3207"/>
                        <a:pt x="211" y="3274"/>
                      </a:cubicBezTo>
                      <a:lnTo>
                        <a:pt x="211" y="3389"/>
                      </a:lnTo>
                      <a:lnTo>
                        <a:pt x="4441" y="3389"/>
                      </a:lnTo>
                      <a:lnTo>
                        <a:pt x="4441" y="3274"/>
                      </a:lnTo>
                      <a:cubicBezTo>
                        <a:pt x="4441" y="3207"/>
                        <a:pt x="4460" y="3140"/>
                        <a:pt x="4479" y="3073"/>
                      </a:cubicBezTo>
                      <a:lnTo>
                        <a:pt x="4546" y="2863"/>
                      </a:lnTo>
                      <a:cubicBezTo>
                        <a:pt x="4623" y="2652"/>
                        <a:pt x="4652" y="2422"/>
                        <a:pt x="4652" y="2193"/>
                      </a:cubicBezTo>
                      <a:lnTo>
                        <a:pt x="4652" y="422"/>
                      </a:lnTo>
                      <a:cubicBezTo>
                        <a:pt x="4652" y="192"/>
                        <a:pt x="4470" y="1"/>
                        <a:pt x="42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5"/>
                <p:cNvSpPr/>
                <p:nvPr/>
              </p:nvSpPr>
              <p:spPr>
                <a:xfrm>
                  <a:off x="8132319" y="1623329"/>
                  <a:ext cx="94772" cy="88995"/>
                </a:xfrm>
                <a:custGeom>
                  <a:rect b="b" l="l" r="r" t="t"/>
                  <a:pathLst>
                    <a:path extrusionOk="0" h="3389" w="3609">
                      <a:moveTo>
                        <a:pt x="871" y="1"/>
                      </a:moveTo>
                      <a:cubicBezTo>
                        <a:pt x="393" y="1"/>
                        <a:pt x="0" y="384"/>
                        <a:pt x="10" y="862"/>
                      </a:cubicBezTo>
                      <a:cubicBezTo>
                        <a:pt x="10" y="1331"/>
                        <a:pt x="393" y="1724"/>
                        <a:pt x="861" y="1724"/>
                      </a:cubicBezTo>
                      <a:lnTo>
                        <a:pt x="986" y="1724"/>
                      </a:lnTo>
                      <a:lnTo>
                        <a:pt x="1043" y="3389"/>
                      </a:lnTo>
                      <a:lnTo>
                        <a:pt x="3398" y="3389"/>
                      </a:lnTo>
                      <a:lnTo>
                        <a:pt x="3398" y="3274"/>
                      </a:lnTo>
                      <a:cubicBezTo>
                        <a:pt x="3388" y="3207"/>
                        <a:pt x="3407" y="3140"/>
                        <a:pt x="3426" y="3073"/>
                      </a:cubicBezTo>
                      <a:lnTo>
                        <a:pt x="3493" y="2863"/>
                      </a:lnTo>
                      <a:cubicBezTo>
                        <a:pt x="3570" y="2652"/>
                        <a:pt x="3608" y="2422"/>
                        <a:pt x="3608" y="2193"/>
                      </a:cubicBezTo>
                      <a:lnTo>
                        <a:pt x="3608" y="422"/>
                      </a:lnTo>
                      <a:cubicBezTo>
                        <a:pt x="3608" y="192"/>
                        <a:pt x="3417" y="1"/>
                        <a:pt x="3177" y="1"/>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5"/>
                <p:cNvSpPr/>
                <p:nvPr/>
              </p:nvSpPr>
              <p:spPr>
                <a:xfrm>
                  <a:off x="8132556" y="1756782"/>
                  <a:ext cx="66622" cy="50052"/>
                </a:xfrm>
                <a:custGeom>
                  <a:rect b="b" l="l" r="r" t="t"/>
                  <a:pathLst>
                    <a:path extrusionOk="0" h="1906" w="2537">
                      <a:moveTo>
                        <a:pt x="1" y="1"/>
                      </a:moveTo>
                      <a:lnTo>
                        <a:pt x="1" y="1905"/>
                      </a:lnTo>
                      <a:lnTo>
                        <a:pt x="2537" y="1905"/>
                      </a:lnTo>
                      <a:lnTo>
                        <a:pt x="2537" y="1"/>
                      </a:lnTo>
                      <a:close/>
                    </a:path>
                  </a:pathLst>
                </a:custGeom>
                <a:solidFill>
                  <a:srgbClr val="FDE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5"/>
                <p:cNvSpPr/>
                <p:nvPr/>
              </p:nvSpPr>
              <p:spPr>
                <a:xfrm>
                  <a:off x="8132556" y="1756546"/>
                  <a:ext cx="66622" cy="27914"/>
                </a:xfrm>
                <a:custGeom>
                  <a:rect b="b" l="l" r="r" t="t"/>
                  <a:pathLst>
                    <a:path extrusionOk="0" h="1063" w="2537">
                      <a:moveTo>
                        <a:pt x="1" y="0"/>
                      </a:moveTo>
                      <a:lnTo>
                        <a:pt x="1" y="718"/>
                      </a:lnTo>
                      <a:cubicBezTo>
                        <a:pt x="393" y="948"/>
                        <a:pt x="831" y="1063"/>
                        <a:pt x="1269" y="1063"/>
                      </a:cubicBezTo>
                      <a:cubicBezTo>
                        <a:pt x="1707" y="1063"/>
                        <a:pt x="2144" y="948"/>
                        <a:pt x="2537" y="718"/>
                      </a:cubicBezTo>
                      <a:lnTo>
                        <a:pt x="2537" y="0"/>
                      </a:lnTo>
                      <a:close/>
                    </a:path>
                  </a:pathLst>
                </a:custGeom>
                <a:solidFill>
                  <a:srgbClr val="FBD4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5"/>
                <p:cNvSpPr/>
                <p:nvPr/>
              </p:nvSpPr>
              <p:spPr>
                <a:xfrm>
                  <a:off x="8121264" y="1786324"/>
                  <a:ext cx="44484" cy="39836"/>
                </a:xfrm>
                <a:custGeom>
                  <a:rect b="b" l="l" r="r" t="t"/>
                  <a:pathLst>
                    <a:path extrusionOk="0" h="1517" w="1694">
                      <a:moveTo>
                        <a:pt x="375" y="1"/>
                      </a:moveTo>
                      <a:cubicBezTo>
                        <a:pt x="297" y="1"/>
                        <a:pt x="220" y="43"/>
                        <a:pt x="182" y="120"/>
                      </a:cubicBezTo>
                      <a:lnTo>
                        <a:pt x="0" y="512"/>
                      </a:lnTo>
                      <a:lnTo>
                        <a:pt x="699" y="1431"/>
                      </a:lnTo>
                      <a:cubicBezTo>
                        <a:pt x="740" y="1487"/>
                        <a:pt x="803" y="1516"/>
                        <a:pt x="867" y="1516"/>
                      </a:cubicBezTo>
                      <a:cubicBezTo>
                        <a:pt x="923" y="1516"/>
                        <a:pt x="980" y="1495"/>
                        <a:pt x="1024" y="1450"/>
                      </a:cubicBezTo>
                      <a:lnTo>
                        <a:pt x="1694" y="780"/>
                      </a:lnTo>
                      <a:lnTo>
                        <a:pt x="488" y="34"/>
                      </a:lnTo>
                      <a:cubicBezTo>
                        <a:pt x="453" y="11"/>
                        <a:pt x="414" y="1"/>
                        <a:pt x="375"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5"/>
                <p:cNvSpPr/>
                <p:nvPr/>
              </p:nvSpPr>
              <p:spPr>
                <a:xfrm>
                  <a:off x="8165748" y="1786324"/>
                  <a:ext cx="44484" cy="39836"/>
                </a:xfrm>
                <a:custGeom>
                  <a:rect b="b" l="l" r="r" t="t"/>
                  <a:pathLst>
                    <a:path extrusionOk="0" h="1517" w="1694">
                      <a:moveTo>
                        <a:pt x="1319" y="1"/>
                      </a:moveTo>
                      <a:cubicBezTo>
                        <a:pt x="1280" y="1"/>
                        <a:pt x="1241" y="11"/>
                        <a:pt x="1206" y="34"/>
                      </a:cubicBezTo>
                      <a:lnTo>
                        <a:pt x="0" y="780"/>
                      </a:lnTo>
                      <a:lnTo>
                        <a:pt x="679" y="1450"/>
                      </a:lnTo>
                      <a:cubicBezTo>
                        <a:pt x="719" y="1495"/>
                        <a:pt x="774" y="1516"/>
                        <a:pt x="828" y="1516"/>
                      </a:cubicBezTo>
                      <a:cubicBezTo>
                        <a:pt x="891" y="1516"/>
                        <a:pt x="954" y="1487"/>
                        <a:pt x="995" y="1431"/>
                      </a:cubicBezTo>
                      <a:lnTo>
                        <a:pt x="1694" y="512"/>
                      </a:lnTo>
                      <a:lnTo>
                        <a:pt x="1512" y="120"/>
                      </a:lnTo>
                      <a:cubicBezTo>
                        <a:pt x="1474" y="43"/>
                        <a:pt x="1397" y="1"/>
                        <a:pt x="1319"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5"/>
                <p:cNvSpPr/>
                <p:nvPr/>
              </p:nvSpPr>
              <p:spPr>
                <a:xfrm>
                  <a:off x="8110182" y="1668365"/>
                  <a:ext cx="110870" cy="105040"/>
                </a:xfrm>
                <a:custGeom>
                  <a:rect b="b" l="l" r="r" t="t"/>
                  <a:pathLst>
                    <a:path extrusionOk="0" h="4000" w="4222">
                      <a:moveTo>
                        <a:pt x="1827" y="0"/>
                      </a:moveTo>
                      <a:cubicBezTo>
                        <a:pt x="1282" y="0"/>
                        <a:pt x="810" y="93"/>
                        <a:pt x="575" y="152"/>
                      </a:cubicBezTo>
                      <a:cubicBezTo>
                        <a:pt x="479" y="171"/>
                        <a:pt x="412" y="257"/>
                        <a:pt x="412" y="353"/>
                      </a:cubicBezTo>
                      <a:lnTo>
                        <a:pt x="412" y="860"/>
                      </a:lnTo>
                      <a:cubicBezTo>
                        <a:pt x="412" y="975"/>
                        <a:pt x="374" y="1081"/>
                        <a:pt x="298" y="1157"/>
                      </a:cubicBezTo>
                      <a:lnTo>
                        <a:pt x="116" y="1339"/>
                      </a:lnTo>
                      <a:cubicBezTo>
                        <a:pt x="39" y="1415"/>
                        <a:pt x="1" y="1521"/>
                        <a:pt x="1" y="1636"/>
                      </a:cubicBezTo>
                      <a:lnTo>
                        <a:pt x="1" y="1875"/>
                      </a:lnTo>
                      <a:cubicBezTo>
                        <a:pt x="1" y="3042"/>
                        <a:pt x="948" y="3990"/>
                        <a:pt x="2116" y="3999"/>
                      </a:cubicBezTo>
                      <a:cubicBezTo>
                        <a:pt x="3274" y="3990"/>
                        <a:pt x="4212" y="3042"/>
                        <a:pt x="4221" y="1884"/>
                      </a:cubicBezTo>
                      <a:lnTo>
                        <a:pt x="4221" y="1636"/>
                      </a:lnTo>
                      <a:cubicBezTo>
                        <a:pt x="4221" y="1521"/>
                        <a:pt x="4174" y="1415"/>
                        <a:pt x="4097" y="1339"/>
                      </a:cubicBezTo>
                      <a:lnTo>
                        <a:pt x="3925" y="1157"/>
                      </a:lnTo>
                      <a:cubicBezTo>
                        <a:pt x="3848" y="1081"/>
                        <a:pt x="3800" y="975"/>
                        <a:pt x="3800" y="860"/>
                      </a:cubicBezTo>
                      <a:lnTo>
                        <a:pt x="3800" y="746"/>
                      </a:lnTo>
                      <a:cubicBezTo>
                        <a:pt x="3800" y="659"/>
                        <a:pt x="3762" y="583"/>
                        <a:pt x="3695" y="525"/>
                      </a:cubicBezTo>
                      <a:cubicBezTo>
                        <a:pt x="3135" y="116"/>
                        <a:pt x="2436" y="0"/>
                        <a:pt x="1827" y="0"/>
                      </a:cubicBezTo>
                      <a:close/>
                    </a:path>
                  </a:pathLst>
                </a:custGeom>
                <a:solidFill>
                  <a:srgbClr val="FDE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5"/>
                <p:cNvSpPr/>
                <p:nvPr/>
              </p:nvSpPr>
              <p:spPr>
                <a:xfrm>
                  <a:off x="8110445" y="1668259"/>
                  <a:ext cx="100051" cy="104646"/>
                </a:xfrm>
                <a:custGeom>
                  <a:rect b="b" l="l" r="r" t="t"/>
                  <a:pathLst>
                    <a:path extrusionOk="0" h="3985" w="3810">
                      <a:moveTo>
                        <a:pt x="1823" y="1"/>
                      </a:moveTo>
                      <a:cubicBezTo>
                        <a:pt x="1624" y="1"/>
                        <a:pt x="1435" y="13"/>
                        <a:pt x="1264" y="32"/>
                      </a:cubicBezTo>
                      <a:cubicBezTo>
                        <a:pt x="1034" y="60"/>
                        <a:pt x="804" y="99"/>
                        <a:pt x="575" y="156"/>
                      </a:cubicBezTo>
                      <a:cubicBezTo>
                        <a:pt x="479" y="175"/>
                        <a:pt x="412" y="261"/>
                        <a:pt x="412" y="357"/>
                      </a:cubicBezTo>
                      <a:lnTo>
                        <a:pt x="412" y="864"/>
                      </a:lnTo>
                      <a:cubicBezTo>
                        <a:pt x="412" y="979"/>
                        <a:pt x="374" y="1085"/>
                        <a:pt x="297" y="1161"/>
                      </a:cubicBezTo>
                      <a:lnTo>
                        <a:pt x="115" y="1343"/>
                      </a:lnTo>
                      <a:cubicBezTo>
                        <a:pt x="39" y="1419"/>
                        <a:pt x="1" y="1525"/>
                        <a:pt x="1" y="1640"/>
                      </a:cubicBezTo>
                      <a:lnTo>
                        <a:pt x="1" y="1888"/>
                      </a:lnTo>
                      <a:cubicBezTo>
                        <a:pt x="1" y="2951"/>
                        <a:pt x="795" y="3860"/>
                        <a:pt x="1857" y="3984"/>
                      </a:cubicBezTo>
                      <a:cubicBezTo>
                        <a:pt x="1474" y="3592"/>
                        <a:pt x="1264" y="3066"/>
                        <a:pt x="1264" y="2520"/>
                      </a:cubicBezTo>
                      <a:lnTo>
                        <a:pt x="1264" y="979"/>
                      </a:lnTo>
                      <a:cubicBezTo>
                        <a:pt x="1264" y="759"/>
                        <a:pt x="1427" y="577"/>
                        <a:pt x="1637" y="558"/>
                      </a:cubicBezTo>
                      <a:cubicBezTo>
                        <a:pt x="1808" y="536"/>
                        <a:pt x="2026" y="516"/>
                        <a:pt x="2269" y="516"/>
                      </a:cubicBezTo>
                      <a:cubicBezTo>
                        <a:pt x="2747" y="516"/>
                        <a:pt x="3321" y="591"/>
                        <a:pt x="3810" y="864"/>
                      </a:cubicBezTo>
                      <a:lnTo>
                        <a:pt x="3810" y="750"/>
                      </a:lnTo>
                      <a:cubicBezTo>
                        <a:pt x="3810" y="663"/>
                        <a:pt x="3762" y="577"/>
                        <a:pt x="3695" y="529"/>
                      </a:cubicBezTo>
                      <a:cubicBezTo>
                        <a:pt x="3132" y="118"/>
                        <a:pt x="2432" y="1"/>
                        <a:pt x="1823" y="1"/>
                      </a:cubicBezTo>
                      <a:close/>
                    </a:path>
                  </a:pathLst>
                </a:custGeom>
                <a:solidFill>
                  <a:srgbClr val="FBD4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5"/>
                <p:cNvSpPr/>
                <p:nvPr/>
              </p:nvSpPr>
              <p:spPr>
                <a:xfrm>
                  <a:off x="8071238" y="1818362"/>
                  <a:ext cx="33455" cy="44012"/>
                </a:xfrm>
                <a:custGeom>
                  <a:rect b="b" l="l" r="r" t="t"/>
                  <a:pathLst>
                    <a:path extrusionOk="0" h="1676" w="1274">
                      <a:moveTo>
                        <a:pt x="230" y="1"/>
                      </a:moveTo>
                      <a:cubicBezTo>
                        <a:pt x="87" y="154"/>
                        <a:pt x="1" y="364"/>
                        <a:pt x="1" y="575"/>
                      </a:cubicBezTo>
                      <a:lnTo>
                        <a:pt x="1" y="1465"/>
                      </a:lnTo>
                      <a:cubicBezTo>
                        <a:pt x="1" y="1580"/>
                        <a:pt x="96" y="1675"/>
                        <a:pt x="211" y="1675"/>
                      </a:cubicBezTo>
                      <a:lnTo>
                        <a:pt x="1273" y="1675"/>
                      </a:lnTo>
                      <a:lnTo>
                        <a:pt x="1273" y="1398"/>
                      </a:lnTo>
                      <a:cubicBezTo>
                        <a:pt x="1273" y="1168"/>
                        <a:pt x="1187" y="958"/>
                        <a:pt x="1025" y="795"/>
                      </a:cubicBezTo>
                      <a:lnTo>
                        <a:pt x="230" y="1"/>
                      </a:ln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338" name="Google Shape;338;p15"/>
          <p:cNvGrpSpPr/>
          <p:nvPr/>
        </p:nvGrpSpPr>
        <p:grpSpPr>
          <a:xfrm>
            <a:off x="5783996" y="4445864"/>
            <a:ext cx="6988960" cy="1724405"/>
            <a:chOff x="988091" y="5092241"/>
            <a:chExt cx="8495151" cy="2096031"/>
          </a:xfrm>
        </p:grpSpPr>
        <p:sp>
          <p:nvSpPr>
            <p:cNvPr id="339" name="Google Shape;339;p15"/>
            <p:cNvSpPr txBox="1"/>
            <p:nvPr/>
          </p:nvSpPr>
          <p:spPr>
            <a:xfrm>
              <a:off x="3516542" y="5642243"/>
              <a:ext cx="5966700" cy="8232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4400">
                  <a:solidFill>
                    <a:srgbClr val="595959"/>
                  </a:solidFill>
                  <a:latin typeface="Quicksand"/>
                  <a:ea typeface="Quicksand"/>
                  <a:cs typeface="Quicksand"/>
                  <a:sym typeface="Quicksand"/>
                </a:rPr>
                <a:t>Project Manager</a:t>
              </a:r>
              <a:endParaRPr/>
            </a:p>
          </p:txBody>
        </p:sp>
        <p:grpSp>
          <p:nvGrpSpPr>
            <p:cNvPr id="340" name="Google Shape;340;p15"/>
            <p:cNvGrpSpPr/>
            <p:nvPr/>
          </p:nvGrpSpPr>
          <p:grpSpPr>
            <a:xfrm>
              <a:off x="988091" y="5092241"/>
              <a:ext cx="2092584" cy="2096031"/>
              <a:chOff x="1109257" y="6547425"/>
              <a:chExt cx="3115080" cy="3120212"/>
            </a:xfrm>
          </p:grpSpPr>
          <p:sp>
            <p:nvSpPr>
              <p:cNvPr id="341" name="Google Shape;341;p15"/>
              <p:cNvSpPr/>
              <p:nvPr/>
            </p:nvSpPr>
            <p:spPr>
              <a:xfrm>
                <a:off x="1109257" y="6547425"/>
                <a:ext cx="3115080" cy="3120212"/>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chemeClr val="lt1"/>
              </a:solidFill>
              <a:ln cap="flat" cmpd="sng" w="76200">
                <a:solidFill>
                  <a:srgbClr val="8D8D8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2" name="Google Shape;342;p15"/>
              <p:cNvGrpSpPr/>
              <p:nvPr/>
            </p:nvGrpSpPr>
            <p:grpSpPr>
              <a:xfrm>
                <a:off x="1917605" y="7112988"/>
                <a:ext cx="1498375" cy="1949800"/>
                <a:chOff x="4902701" y="2879989"/>
                <a:chExt cx="272560" cy="354676"/>
              </a:xfrm>
            </p:grpSpPr>
            <p:sp>
              <p:nvSpPr>
                <p:cNvPr id="343" name="Google Shape;343;p15"/>
                <p:cNvSpPr/>
                <p:nvPr/>
              </p:nvSpPr>
              <p:spPr>
                <a:xfrm>
                  <a:off x="4902701" y="3081273"/>
                  <a:ext cx="272560" cy="153392"/>
                </a:xfrm>
                <a:custGeom>
                  <a:rect b="b" l="l" r="r" t="t"/>
                  <a:pathLst>
                    <a:path extrusionOk="0" h="5858" w="10409">
                      <a:moveTo>
                        <a:pt x="3673" y="0"/>
                      </a:moveTo>
                      <a:lnTo>
                        <a:pt x="3673" y="1040"/>
                      </a:lnTo>
                      <a:cubicBezTo>
                        <a:pt x="3673" y="1326"/>
                        <a:pt x="3482" y="1574"/>
                        <a:pt x="3206" y="1660"/>
                      </a:cubicBezTo>
                      <a:lnTo>
                        <a:pt x="935" y="2328"/>
                      </a:lnTo>
                      <a:cubicBezTo>
                        <a:pt x="372" y="2490"/>
                        <a:pt x="0" y="2996"/>
                        <a:pt x="0" y="3577"/>
                      </a:cubicBezTo>
                      <a:lnTo>
                        <a:pt x="0" y="5209"/>
                      </a:lnTo>
                      <a:cubicBezTo>
                        <a:pt x="0" y="5571"/>
                        <a:pt x="286" y="5858"/>
                        <a:pt x="649" y="5858"/>
                      </a:cubicBezTo>
                      <a:lnTo>
                        <a:pt x="9760" y="5858"/>
                      </a:lnTo>
                      <a:cubicBezTo>
                        <a:pt x="10113" y="5858"/>
                        <a:pt x="10408" y="5571"/>
                        <a:pt x="10408" y="5209"/>
                      </a:cubicBezTo>
                      <a:lnTo>
                        <a:pt x="10408" y="3577"/>
                      </a:lnTo>
                      <a:cubicBezTo>
                        <a:pt x="10408" y="2996"/>
                        <a:pt x="10027" y="2490"/>
                        <a:pt x="9464" y="2328"/>
                      </a:cubicBezTo>
                      <a:lnTo>
                        <a:pt x="7184" y="1660"/>
                      </a:lnTo>
                      <a:cubicBezTo>
                        <a:pt x="6907" y="1574"/>
                        <a:pt x="6716" y="1317"/>
                        <a:pt x="6716" y="1030"/>
                      </a:cubicBezTo>
                      <a:lnTo>
                        <a:pt x="6716" y="0"/>
                      </a:lnTo>
                      <a:close/>
                    </a:path>
                  </a:pathLst>
                </a:custGeom>
                <a:solidFill>
                  <a:srgbClr val="FDE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5"/>
                <p:cNvSpPr/>
                <p:nvPr/>
              </p:nvSpPr>
              <p:spPr>
                <a:xfrm>
                  <a:off x="4902701" y="3123483"/>
                  <a:ext cx="272560" cy="111182"/>
                </a:xfrm>
                <a:custGeom>
                  <a:rect b="b" l="l" r="r" t="t"/>
                  <a:pathLst>
                    <a:path extrusionOk="0" h="4246" w="10409">
                      <a:moveTo>
                        <a:pt x="3320" y="0"/>
                      </a:moveTo>
                      <a:cubicBezTo>
                        <a:pt x="3282" y="19"/>
                        <a:pt x="3244" y="29"/>
                        <a:pt x="3206" y="48"/>
                      </a:cubicBezTo>
                      <a:lnTo>
                        <a:pt x="935" y="716"/>
                      </a:lnTo>
                      <a:cubicBezTo>
                        <a:pt x="372" y="878"/>
                        <a:pt x="0" y="1384"/>
                        <a:pt x="0" y="1965"/>
                      </a:cubicBezTo>
                      <a:lnTo>
                        <a:pt x="0" y="3597"/>
                      </a:lnTo>
                      <a:cubicBezTo>
                        <a:pt x="0" y="3959"/>
                        <a:pt x="286" y="4246"/>
                        <a:pt x="649" y="4246"/>
                      </a:cubicBezTo>
                      <a:lnTo>
                        <a:pt x="9760" y="4246"/>
                      </a:lnTo>
                      <a:cubicBezTo>
                        <a:pt x="10113" y="4246"/>
                        <a:pt x="10408" y="3959"/>
                        <a:pt x="10408" y="3597"/>
                      </a:cubicBezTo>
                      <a:lnTo>
                        <a:pt x="10408" y="1965"/>
                      </a:lnTo>
                      <a:cubicBezTo>
                        <a:pt x="10408" y="1384"/>
                        <a:pt x="10027" y="878"/>
                        <a:pt x="9464" y="716"/>
                      </a:cubicBezTo>
                      <a:lnTo>
                        <a:pt x="7184" y="48"/>
                      </a:lnTo>
                      <a:cubicBezTo>
                        <a:pt x="7146" y="29"/>
                        <a:pt x="7107" y="19"/>
                        <a:pt x="7069" y="0"/>
                      </a:cubicBezTo>
                      <a:lnTo>
                        <a:pt x="5200" y="344"/>
                      </a:lnTo>
                      <a:lnTo>
                        <a:pt x="3320" y="0"/>
                      </a:lnTo>
                      <a:close/>
                    </a:path>
                  </a:pathLst>
                </a:custGeom>
                <a:solidFill>
                  <a:srgbClr val="FF9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5"/>
                <p:cNvSpPr/>
                <p:nvPr/>
              </p:nvSpPr>
              <p:spPr>
                <a:xfrm>
                  <a:off x="4966644" y="3123483"/>
                  <a:ext cx="143913" cy="43781"/>
                </a:xfrm>
                <a:custGeom>
                  <a:rect b="b" l="l" r="r" t="t"/>
                  <a:pathLst>
                    <a:path extrusionOk="0" h="1672" w="5496">
                      <a:moveTo>
                        <a:pt x="878" y="0"/>
                      </a:moveTo>
                      <a:cubicBezTo>
                        <a:pt x="840" y="19"/>
                        <a:pt x="802" y="29"/>
                        <a:pt x="764" y="48"/>
                      </a:cubicBezTo>
                      <a:lnTo>
                        <a:pt x="0" y="267"/>
                      </a:lnTo>
                      <a:cubicBezTo>
                        <a:pt x="39" y="372"/>
                        <a:pt x="105" y="468"/>
                        <a:pt x="191" y="544"/>
                      </a:cubicBezTo>
                      <a:lnTo>
                        <a:pt x="1260" y="1460"/>
                      </a:lnTo>
                      <a:cubicBezTo>
                        <a:pt x="1423" y="1602"/>
                        <a:pt x="1624" y="1671"/>
                        <a:pt x="1823" y="1671"/>
                      </a:cubicBezTo>
                      <a:cubicBezTo>
                        <a:pt x="2077" y="1671"/>
                        <a:pt x="2329" y="1559"/>
                        <a:pt x="2500" y="1345"/>
                      </a:cubicBezTo>
                      <a:lnTo>
                        <a:pt x="2748" y="1031"/>
                      </a:lnTo>
                      <a:lnTo>
                        <a:pt x="2996" y="1345"/>
                      </a:lnTo>
                      <a:cubicBezTo>
                        <a:pt x="3167" y="1559"/>
                        <a:pt x="3419" y="1671"/>
                        <a:pt x="3675" y="1671"/>
                      </a:cubicBezTo>
                      <a:cubicBezTo>
                        <a:pt x="3875" y="1671"/>
                        <a:pt x="4078" y="1602"/>
                        <a:pt x="4246" y="1460"/>
                      </a:cubicBezTo>
                      <a:lnTo>
                        <a:pt x="5314" y="544"/>
                      </a:lnTo>
                      <a:cubicBezTo>
                        <a:pt x="5400" y="468"/>
                        <a:pt x="5457" y="372"/>
                        <a:pt x="5495" y="267"/>
                      </a:cubicBezTo>
                      <a:lnTo>
                        <a:pt x="4732" y="48"/>
                      </a:lnTo>
                      <a:cubicBezTo>
                        <a:pt x="4694" y="29"/>
                        <a:pt x="4656" y="19"/>
                        <a:pt x="4627" y="0"/>
                      </a:cubicBezTo>
                      <a:lnTo>
                        <a:pt x="2748" y="344"/>
                      </a:lnTo>
                      <a:lnTo>
                        <a:pt x="878" y="0"/>
                      </a:lnTo>
                      <a:close/>
                    </a:path>
                  </a:pathLst>
                </a:custGeom>
                <a:solidFill>
                  <a:srgbClr val="EC88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5"/>
                <p:cNvSpPr/>
                <p:nvPr/>
              </p:nvSpPr>
              <p:spPr>
                <a:xfrm>
                  <a:off x="4998878" y="3081273"/>
                  <a:ext cx="79445" cy="22676"/>
                </a:xfrm>
                <a:custGeom>
                  <a:rect b="b" l="l" r="r" t="t"/>
                  <a:pathLst>
                    <a:path extrusionOk="0" h="866" w="3034">
                      <a:moveTo>
                        <a:pt x="0" y="0"/>
                      </a:moveTo>
                      <a:lnTo>
                        <a:pt x="0" y="487"/>
                      </a:lnTo>
                      <a:cubicBezTo>
                        <a:pt x="472" y="739"/>
                        <a:pt x="995" y="866"/>
                        <a:pt x="1517" y="866"/>
                      </a:cubicBezTo>
                      <a:cubicBezTo>
                        <a:pt x="2039" y="866"/>
                        <a:pt x="2562" y="739"/>
                        <a:pt x="3034" y="487"/>
                      </a:cubicBezTo>
                      <a:lnTo>
                        <a:pt x="3034" y="0"/>
                      </a:lnTo>
                      <a:close/>
                    </a:path>
                  </a:pathLst>
                </a:custGeom>
                <a:solidFill>
                  <a:srgbClr val="FBD4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5"/>
                <p:cNvSpPr/>
                <p:nvPr/>
              </p:nvSpPr>
              <p:spPr>
                <a:xfrm>
                  <a:off x="4942397" y="2933616"/>
                  <a:ext cx="187904" cy="158917"/>
                </a:xfrm>
                <a:custGeom>
                  <a:rect b="b" l="l" r="r" t="t"/>
                  <a:pathLst>
                    <a:path extrusionOk="0" h="6069" w="7176">
                      <a:moveTo>
                        <a:pt x="860" y="1"/>
                      </a:moveTo>
                      <a:lnTo>
                        <a:pt x="860" y="2386"/>
                      </a:lnTo>
                      <a:lnTo>
                        <a:pt x="755" y="2386"/>
                      </a:lnTo>
                      <a:cubicBezTo>
                        <a:pt x="745" y="2386"/>
                        <a:pt x="736" y="2385"/>
                        <a:pt x="727" y="2385"/>
                      </a:cubicBezTo>
                      <a:cubicBezTo>
                        <a:pt x="4" y="2385"/>
                        <a:pt x="1" y="3474"/>
                        <a:pt x="718" y="3474"/>
                      </a:cubicBezTo>
                      <a:cubicBezTo>
                        <a:pt x="730" y="3474"/>
                        <a:pt x="742" y="3474"/>
                        <a:pt x="755" y="3473"/>
                      </a:cubicBezTo>
                      <a:lnTo>
                        <a:pt x="869" y="3473"/>
                      </a:lnTo>
                      <a:cubicBezTo>
                        <a:pt x="993" y="4933"/>
                        <a:pt x="2214" y="6068"/>
                        <a:pt x="3684" y="6068"/>
                      </a:cubicBezTo>
                      <a:cubicBezTo>
                        <a:pt x="5153" y="6068"/>
                        <a:pt x="6374" y="4933"/>
                        <a:pt x="6488" y="3473"/>
                      </a:cubicBezTo>
                      <a:lnTo>
                        <a:pt x="6603" y="3473"/>
                      </a:lnTo>
                      <a:cubicBezTo>
                        <a:pt x="6609" y="3474"/>
                        <a:pt x="6615" y="3474"/>
                        <a:pt x="6621" y="3474"/>
                      </a:cubicBezTo>
                      <a:cubicBezTo>
                        <a:pt x="6927" y="3474"/>
                        <a:pt x="7175" y="3238"/>
                        <a:pt x="7175" y="2930"/>
                      </a:cubicBezTo>
                      <a:cubicBezTo>
                        <a:pt x="7175" y="2630"/>
                        <a:pt x="6927" y="2386"/>
                        <a:pt x="6620" y="2386"/>
                      </a:cubicBezTo>
                      <a:cubicBezTo>
                        <a:pt x="6614" y="2386"/>
                        <a:pt x="6609" y="2386"/>
                        <a:pt x="6603" y="2386"/>
                      </a:cubicBezTo>
                      <a:lnTo>
                        <a:pt x="6498" y="2386"/>
                      </a:lnTo>
                      <a:lnTo>
                        <a:pt x="6498" y="1"/>
                      </a:lnTo>
                      <a:close/>
                    </a:path>
                  </a:pathLst>
                </a:custGeom>
                <a:solidFill>
                  <a:srgbClr val="FDE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5"/>
                <p:cNvSpPr/>
                <p:nvPr/>
              </p:nvSpPr>
              <p:spPr>
                <a:xfrm>
                  <a:off x="4947163" y="2933616"/>
                  <a:ext cx="142656" cy="159074"/>
                </a:xfrm>
                <a:custGeom>
                  <a:rect b="b" l="l" r="r" t="t"/>
                  <a:pathLst>
                    <a:path extrusionOk="0" h="6075" w="5448">
                      <a:moveTo>
                        <a:pt x="678" y="1"/>
                      </a:moveTo>
                      <a:lnTo>
                        <a:pt x="678" y="2386"/>
                      </a:lnTo>
                      <a:lnTo>
                        <a:pt x="601" y="2386"/>
                      </a:lnTo>
                      <a:cubicBezTo>
                        <a:pt x="595" y="2386"/>
                        <a:pt x="589" y="2386"/>
                        <a:pt x="583" y="2386"/>
                      </a:cubicBezTo>
                      <a:cubicBezTo>
                        <a:pt x="304" y="2386"/>
                        <a:pt x="66" y="2593"/>
                        <a:pt x="29" y="2872"/>
                      </a:cubicBezTo>
                      <a:cubicBezTo>
                        <a:pt x="0" y="3197"/>
                        <a:pt x="248" y="3473"/>
                        <a:pt x="573" y="3473"/>
                      </a:cubicBezTo>
                      <a:lnTo>
                        <a:pt x="687" y="3473"/>
                      </a:lnTo>
                      <a:cubicBezTo>
                        <a:pt x="800" y="4963"/>
                        <a:pt x="2044" y="6075"/>
                        <a:pt x="3486" y="6075"/>
                      </a:cubicBezTo>
                      <a:cubicBezTo>
                        <a:pt x="3632" y="6075"/>
                        <a:pt x="3781" y="6063"/>
                        <a:pt x="3931" y="6040"/>
                      </a:cubicBezTo>
                      <a:cubicBezTo>
                        <a:pt x="2567" y="5820"/>
                        <a:pt x="1546" y="4637"/>
                        <a:pt x="1546" y="3254"/>
                      </a:cubicBezTo>
                      <a:lnTo>
                        <a:pt x="1546" y="1737"/>
                      </a:lnTo>
                      <a:cubicBezTo>
                        <a:pt x="1546" y="1260"/>
                        <a:pt x="1937" y="869"/>
                        <a:pt x="2414" y="869"/>
                      </a:cubicBezTo>
                      <a:lnTo>
                        <a:pt x="5018" y="869"/>
                      </a:lnTo>
                      <a:cubicBezTo>
                        <a:pt x="5257" y="869"/>
                        <a:pt x="5448" y="678"/>
                        <a:pt x="5448" y="440"/>
                      </a:cubicBezTo>
                      <a:lnTo>
                        <a:pt x="5448" y="1"/>
                      </a:lnTo>
                      <a:close/>
                    </a:path>
                  </a:pathLst>
                </a:custGeom>
                <a:solidFill>
                  <a:srgbClr val="FBD4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5"/>
                <p:cNvSpPr/>
                <p:nvPr/>
              </p:nvSpPr>
              <p:spPr>
                <a:xfrm>
                  <a:off x="4976883" y="3106175"/>
                  <a:ext cx="61980" cy="49725"/>
                </a:xfrm>
                <a:custGeom>
                  <a:rect b="b" l="l" r="r" t="t"/>
                  <a:pathLst>
                    <a:path extrusionOk="0" h="1899" w="2367">
                      <a:moveTo>
                        <a:pt x="500" y="1"/>
                      </a:moveTo>
                      <a:cubicBezTo>
                        <a:pt x="420" y="1"/>
                        <a:pt x="345" y="46"/>
                        <a:pt x="306" y="117"/>
                      </a:cubicBezTo>
                      <a:lnTo>
                        <a:pt x="39" y="661"/>
                      </a:lnTo>
                      <a:cubicBezTo>
                        <a:pt x="1" y="738"/>
                        <a:pt x="20" y="823"/>
                        <a:pt x="77" y="871"/>
                      </a:cubicBezTo>
                      <a:lnTo>
                        <a:pt x="1155" y="1797"/>
                      </a:lnTo>
                      <a:cubicBezTo>
                        <a:pt x="1235" y="1864"/>
                        <a:pt x="1337" y="1898"/>
                        <a:pt x="1438" y="1898"/>
                      </a:cubicBezTo>
                      <a:cubicBezTo>
                        <a:pt x="1564" y="1898"/>
                        <a:pt x="1690" y="1845"/>
                        <a:pt x="1775" y="1739"/>
                      </a:cubicBezTo>
                      <a:lnTo>
                        <a:pt x="2367" y="1005"/>
                      </a:lnTo>
                      <a:lnTo>
                        <a:pt x="611" y="32"/>
                      </a:lnTo>
                      <a:cubicBezTo>
                        <a:pt x="575" y="10"/>
                        <a:pt x="537" y="1"/>
                        <a:pt x="500" y="1"/>
                      </a:cubicBezTo>
                      <a:close/>
                    </a:path>
                  </a:pathLst>
                </a:custGeom>
                <a:solidFill>
                  <a:srgbClr val="FF9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5"/>
                <p:cNvSpPr/>
                <p:nvPr/>
              </p:nvSpPr>
              <p:spPr>
                <a:xfrm>
                  <a:off x="5038836" y="3106175"/>
                  <a:ext cx="61718" cy="49725"/>
                </a:xfrm>
                <a:custGeom>
                  <a:rect b="b" l="l" r="r" t="t"/>
                  <a:pathLst>
                    <a:path extrusionOk="0" h="1899" w="2357">
                      <a:moveTo>
                        <a:pt x="1861" y="1"/>
                      </a:moveTo>
                      <a:cubicBezTo>
                        <a:pt x="1825" y="1"/>
                        <a:pt x="1789" y="10"/>
                        <a:pt x="1756" y="32"/>
                      </a:cubicBezTo>
                      <a:lnTo>
                        <a:pt x="1" y="1005"/>
                      </a:lnTo>
                      <a:lnTo>
                        <a:pt x="582" y="1739"/>
                      </a:lnTo>
                      <a:cubicBezTo>
                        <a:pt x="667" y="1845"/>
                        <a:pt x="793" y="1898"/>
                        <a:pt x="921" y="1898"/>
                      </a:cubicBezTo>
                      <a:cubicBezTo>
                        <a:pt x="1024" y="1898"/>
                        <a:pt x="1127" y="1864"/>
                        <a:pt x="1212" y="1797"/>
                      </a:cubicBezTo>
                      <a:lnTo>
                        <a:pt x="2281" y="871"/>
                      </a:lnTo>
                      <a:cubicBezTo>
                        <a:pt x="2338" y="823"/>
                        <a:pt x="2357" y="738"/>
                        <a:pt x="2319" y="661"/>
                      </a:cubicBezTo>
                      <a:lnTo>
                        <a:pt x="2052" y="117"/>
                      </a:lnTo>
                      <a:cubicBezTo>
                        <a:pt x="2012" y="46"/>
                        <a:pt x="1938" y="1"/>
                        <a:pt x="1861" y="1"/>
                      </a:cubicBezTo>
                      <a:close/>
                    </a:path>
                  </a:pathLst>
                </a:custGeom>
                <a:solidFill>
                  <a:srgbClr val="FF9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5"/>
                <p:cNvSpPr/>
                <p:nvPr/>
              </p:nvSpPr>
              <p:spPr>
                <a:xfrm>
                  <a:off x="4999114" y="2996512"/>
                  <a:ext cx="11260" cy="17073"/>
                </a:xfrm>
                <a:custGeom>
                  <a:rect b="b" l="l" r="r" t="t"/>
                  <a:pathLst>
                    <a:path extrusionOk="0" h="652" w="430">
                      <a:moveTo>
                        <a:pt x="215" y="1"/>
                      </a:moveTo>
                      <a:cubicBezTo>
                        <a:pt x="108" y="1"/>
                        <a:pt x="1" y="75"/>
                        <a:pt x="1" y="222"/>
                      </a:cubicBezTo>
                      <a:lnTo>
                        <a:pt x="1" y="442"/>
                      </a:lnTo>
                      <a:cubicBezTo>
                        <a:pt x="1" y="556"/>
                        <a:pt x="96" y="652"/>
                        <a:pt x="211" y="652"/>
                      </a:cubicBezTo>
                      <a:cubicBezTo>
                        <a:pt x="335" y="652"/>
                        <a:pt x="430" y="556"/>
                        <a:pt x="430" y="432"/>
                      </a:cubicBezTo>
                      <a:lnTo>
                        <a:pt x="430" y="222"/>
                      </a:lnTo>
                      <a:cubicBezTo>
                        <a:pt x="430" y="75"/>
                        <a:pt x="323" y="1"/>
                        <a:pt x="215" y="1"/>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5"/>
                <p:cNvSpPr/>
                <p:nvPr/>
              </p:nvSpPr>
              <p:spPr>
                <a:xfrm>
                  <a:off x="5067064" y="2996512"/>
                  <a:ext cx="11521" cy="17073"/>
                </a:xfrm>
                <a:custGeom>
                  <a:rect b="b" l="l" r="r" t="t"/>
                  <a:pathLst>
                    <a:path extrusionOk="0" h="652" w="440">
                      <a:moveTo>
                        <a:pt x="220" y="1"/>
                      </a:moveTo>
                      <a:cubicBezTo>
                        <a:pt x="110" y="1"/>
                        <a:pt x="1" y="75"/>
                        <a:pt x="1" y="222"/>
                      </a:cubicBezTo>
                      <a:lnTo>
                        <a:pt x="1" y="442"/>
                      </a:lnTo>
                      <a:cubicBezTo>
                        <a:pt x="1" y="556"/>
                        <a:pt x="96" y="652"/>
                        <a:pt x="220" y="652"/>
                      </a:cubicBezTo>
                      <a:cubicBezTo>
                        <a:pt x="344" y="652"/>
                        <a:pt x="439" y="556"/>
                        <a:pt x="439" y="432"/>
                      </a:cubicBezTo>
                      <a:lnTo>
                        <a:pt x="439" y="222"/>
                      </a:lnTo>
                      <a:cubicBezTo>
                        <a:pt x="439" y="75"/>
                        <a:pt x="330"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5"/>
                <p:cNvSpPr/>
                <p:nvPr/>
              </p:nvSpPr>
              <p:spPr>
                <a:xfrm>
                  <a:off x="4991363" y="2979099"/>
                  <a:ext cx="26525" cy="11521"/>
                </a:xfrm>
                <a:custGeom>
                  <a:rect b="b" l="l" r="r" t="t"/>
                  <a:pathLst>
                    <a:path extrusionOk="0" h="440" w="1013">
                      <a:moveTo>
                        <a:pt x="287" y="0"/>
                      </a:moveTo>
                      <a:cubicBezTo>
                        <a:pt x="1" y="0"/>
                        <a:pt x="1" y="430"/>
                        <a:pt x="287" y="439"/>
                      </a:cubicBezTo>
                      <a:lnTo>
                        <a:pt x="726" y="439"/>
                      </a:lnTo>
                      <a:cubicBezTo>
                        <a:pt x="1012" y="430"/>
                        <a:pt x="1012" y="0"/>
                        <a:pt x="726" y="0"/>
                      </a:cubicBezTo>
                      <a:close/>
                    </a:path>
                  </a:pathLst>
                </a:custGeom>
                <a:solidFill>
                  <a:srgbClr val="3951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5"/>
                <p:cNvSpPr/>
                <p:nvPr/>
              </p:nvSpPr>
              <p:spPr>
                <a:xfrm>
                  <a:off x="5059575" y="2979099"/>
                  <a:ext cx="26499" cy="11521"/>
                </a:xfrm>
                <a:custGeom>
                  <a:rect b="b" l="l" r="r" t="t"/>
                  <a:pathLst>
                    <a:path extrusionOk="0" h="440" w="1012">
                      <a:moveTo>
                        <a:pt x="287" y="0"/>
                      </a:moveTo>
                      <a:cubicBezTo>
                        <a:pt x="0" y="0"/>
                        <a:pt x="0" y="439"/>
                        <a:pt x="287" y="439"/>
                      </a:cubicBezTo>
                      <a:lnTo>
                        <a:pt x="725" y="439"/>
                      </a:lnTo>
                      <a:cubicBezTo>
                        <a:pt x="1012" y="430"/>
                        <a:pt x="1012" y="0"/>
                        <a:pt x="725" y="0"/>
                      </a:cubicBezTo>
                      <a:close/>
                    </a:path>
                  </a:pathLst>
                </a:custGeom>
                <a:solidFill>
                  <a:srgbClr val="3951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5"/>
                <p:cNvSpPr/>
                <p:nvPr/>
              </p:nvSpPr>
              <p:spPr>
                <a:xfrm>
                  <a:off x="5013097" y="3033538"/>
                  <a:ext cx="51244" cy="22781"/>
                </a:xfrm>
                <a:custGeom>
                  <a:rect b="b" l="l" r="r" t="t"/>
                  <a:pathLst>
                    <a:path extrusionOk="0" h="870" w="1957">
                      <a:moveTo>
                        <a:pt x="125" y="1"/>
                      </a:moveTo>
                      <a:cubicBezTo>
                        <a:pt x="58" y="1"/>
                        <a:pt x="1" y="58"/>
                        <a:pt x="10" y="125"/>
                      </a:cubicBezTo>
                      <a:cubicBezTo>
                        <a:pt x="87" y="545"/>
                        <a:pt x="487" y="869"/>
                        <a:pt x="984" y="869"/>
                      </a:cubicBezTo>
                      <a:cubicBezTo>
                        <a:pt x="1470" y="869"/>
                        <a:pt x="1871" y="545"/>
                        <a:pt x="1947" y="125"/>
                      </a:cubicBezTo>
                      <a:cubicBezTo>
                        <a:pt x="1957" y="58"/>
                        <a:pt x="1909" y="1"/>
                        <a:pt x="183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5"/>
                <p:cNvSpPr/>
                <p:nvPr/>
              </p:nvSpPr>
              <p:spPr>
                <a:xfrm>
                  <a:off x="5033102" y="3172188"/>
                  <a:ext cx="11260" cy="11260"/>
                </a:xfrm>
                <a:custGeom>
                  <a:rect b="b" l="l" r="r" t="t"/>
                  <a:pathLst>
                    <a:path extrusionOk="0" h="430" w="430">
                      <a:moveTo>
                        <a:pt x="220" y="1"/>
                      </a:moveTo>
                      <a:cubicBezTo>
                        <a:pt x="95" y="1"/>
                        <a:pt x="0" y="96"/>
                        <a:pt x="0" y="220"/>
                      </a:cubicBezTo>
                      <a:cubicBezTo>
                        <a:pt x="0" y="334"/>
                        <a:pt x="95" y="430"/>
                        <a:pt x="220" y="430"/>
                      </a:cubicBezTo>
                      <a:cubicBezTo>
                        <a:pt x="334" y="430"/>
                        <a:pt x="429" y="334"/>
                        <a:pt x="429" y="220"/>
                      </a:cubicBezTo>
                      <a:cubicBezTo>
                        <a:pt x="429" y="96"/>
                        <a:pt x="334" y="1"/>
                        <a:pt x="2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5"/>
                <p:cNvSpPr/>
                <p:nvPr/>
              </p:nvSpPr>
              <p:spPr>
                <a:xfrm>
                  <a:off x="5033102" y="3206150"/>
                  <a:ext cx="11260" cy="11521"/>
                </a:xfrm>
                <a:custGeom>
                  <a:rect b="b" l="l" r="r" t="t"/>
                  <a:pathLst>
                    <a:path extrusionOk="0" h="440" w="430">
                      <a:moveTo>
                        <a:pt x="220" y="1"/>
                      </a:moveTo>
                      <a:cubicBezTo>
                        <a:pt x="95" y="1"/>
                        <a:pt x="0" y="96"/>
                        <a:pt x="0" y="220"/>
                      </a:cubicBezTo>
                      <a:cubicBezTo>
                        <a:pt x="0" y="344"/>
                        <a:pt x="95" y="440"/>
                        <a:pt x="220" y="440"/>
                      </a:cubicBezTo>
                      <a:cubicBezTo>
                        <a:pt x="334" y="440"/>
                        <a:pt x="429" y="344"/>
                        <a:pt x="429" y="220"/>
                      </a:cubicBezTo>
                      <a:cubicBezTo>
                        <a:pt x="429" y="96"/>
                        <a:pt x="334" y="1"/>
                        <a:pt x="2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5"/>
                <p:cNvSpPr/>
                <p:nvPr/>
              </p:nvSpPr>
              <p:spPr>
                <a:xfrm>
                  <a:off x="4944413" y="2922383"/>
                  <a:ext cx="188637" cy="76460"/>
                </a:xfrm>
                <a:custGeom>
                  <a:rect b="b" l="l" r="r" t="t"/>
                  <a:pathLst>
                    <a:path extrusionOk="0" h="2920" w="7204">
                      <a:moveTo>
                        <a:pt x="1174" y="1"/>
                      </a:moveTo>
                      <a:cubicBezTo>
                        <a:pt x="516" y="1"/>
                        <a:pt x="0" y="583"/>
                        <a:pt x="105" y="1241"/>
                      </a:cubicBezTo>
                      <a:lnTo>
                        <a:pt x="353" y="2920"/>
                      </a:lnTo>
                      <a:lnTo>
                        <a:pt x="840" y="2863"/>
                      </a:lnTo>
                      <a:cubicBezTo>
                        <a:pt x="1050" y="2834"/>
                        <a:pt x="1212" y="2653"/>
                        <a:pt x="1222" y="2433"/>
                      </a:cubicBezTo>
                      <a:lnTo>
                        <a:pt x="1222" y="1298"/>
                      </a:lnTo>
                      <a:cubicBezTo>
                        <a:pt x="1222" y="1060"/>
                        <a:pt x="1412" y="869"/>
                        <a:pt x="1651" y="869"/>
                      </a:cubicBezTo>
                      <a:lnTo>
                        <a:pt x="5553" y="869"/>
                      </a:lnTo>
                      <a:cubicBezTo>
                        <a:pt x="5791" y="869"/>
                        <a:pt x="5991" y="1060"/>
                        <a:pt x="5991" y="1298"/>
                      </a:cubicBezTo>
                      <a:lnTo>
                        <a:pt x="5991" y="2433"/>
                      </a:lnTo>
                      <a:cubicBezTo>
                        <a:pt x="5991" y="2653"/>
                        <a:pt x="6154" y="2834"/>
                        <a:pt x="6373" y="2863"/>
                      </a:cubicBezTo>
                      <a:lnTo>
                        <a:pt x="6860" y="2920"/>
                      </a:lnTo>
                      <a:lnTo>
                        <a:pt x="7108" y="1241"/>
                      </a:lnTo>
                      <a:cubicBezTo>
                        <a:pt x="7203" y="583"/>
                        <a:pt x="6697" y="1"/>
                        <a:pt x="6030" y="1"/>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5"/>
                <p:cNvSpPr/>
                <p:nvPr/>
              </p:nvSpPr>
              <p:spPr>
                <a:xfrm>
                  <a:off x="4976385" y="2879989"/>
                  <a:ext cx="150668" cy="65148"/>
                </a:xfrm>
                <a:custGeom>
                  <a:rect b="b" l="l" r="r" t="t"/>
                  <a:pathLst>
                    <a:path extrusionOk="0" h="2488" w="5754">
                      <a:moveTo>
                        <a:pt x="5093" y="0"/>
                      </a:moveTo>
                      <a:cubicBezTo>
                        <a:pt x="5059" y="0"/>
                        <a:pt x="5024" y="8"/>
                        <a:pt x="4990" y="26"/>
                      </a:cubicBezTo>
                      <a:cubicBezTo>
                        <a:pt x="4770" y="151"/>
                        <a:pt x="4351" y="313"/>
                        <a:pt x="3683" y="313"/>
                      </a:cubicBezTo>
                      <a:lnTo>
                        <a:pt x="1517" y="313"/>
                      </a:lnTo>
                      <a:cubicBezTo>
                        <a:pt x="678" y="313"/>
                        <a:pt x="1" y="1000"/>
                        <a:pt x="1" y="1839"/>
                      </a:cubicBezTo>
                      <a:cubicBezTo>
                        <a:pt x="1" y="2192"/>
                        <a:pt x="287" y="2488"/>
                        <a:pt x="649" y="2488"/>
                      </a:cubicBezTo>
                      <a:lnTo>
                        <a:pt x="4122" y="2488"/>
                      </a:lnTo>
                      <a:cubicBezTo>
                        <a:pt x="4933" y="2488"/>
                        <a:pt x="5753" y="1524"/>
                        <a:pt x="5305" y="151"/>
                      </a:cubicBezTo>
                      <a:cubicBezTo>
                        <a:pt x="5270" y="60"/>
                        <a:pt x="5184" y="0"/>
                        <a:pt x="5093" y="0"/>
                      </a:cubicBezTo>
                      <a:close/>
                    </a:path>
                  </a:pathLst>
                </a:custGeom>
                <a:solidFill>
                  <a:srgbClr val="576D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5"/>
                <p:cNvSpPr/>
                <p:nvPr/>
              </p:nvSpPr>
              <p:spPr>
                <a:xfrm>
                  <a:off x="4936427" y="3183421"/>
                  <a:ext cx="17256" cy="51244"/>
                </a:xfrm>
                <a:custGeom>
                  <a:rect b="b" l="l" r="r" t="t"/>
                  <a:pathLst>
                    <a:path extrusionOk="0" h="1957" w="659">
                      <a:moveTo>
                        <a:pt x="658" y="1"/>
                      </a:moveTo>
                      <a:cubicBezTo>
                        <a:pt x="296" y="1"/>
                        <a:pt x="0" y="297"/>
                        <a:pt x="0" y="659"/>
                      </a:cubicBezTo>
                      <a:lnTo>
                        <a:pt x="0" y="1957"/>
                      </a:lnTo>
                      <a:lnTo>
                        <a:pt x="658" y="1957"/>
                      </a:lnTo>
                      <a:lnTo>
                        <a:pt x="658" y="1"/>
                      </a:lnTo>
                      <a:close/>
                    </a:path>
                  </a:pathLst>
                </a:custGeom>
                <a:solidFill>
                  <a:srgbClr val="EC88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5"/>
                <p:cNvSpPr/>
                <p:nvPr/>
              </p:nvSpPr>
              <p:spPr>
                <a:xfrm>
                  <a:off x="5123781" y="3183421"/>
                  <a:ext cx="16994" cy="51244"/>
                </a:xfrm>
                <a:custGeom>
                  <a:rect b="b" l="l" r="r" t="t"/>
                  <a:pathLst>
                    <a:path extrusionOk="0" h="1957" w="649">
                      <a:moveTo>
                        <a:pt x="0" y="1"/>
                      </a:moveTo>
                      <a:lnTo>
                        <a:pt x="0" y="1957"/>
                      </a:lnTo>
                      <a:lnTo>
                        <a:pt x="649" y="1957"/>
                      </a:lnTo>
                      <a:lnTo>
                        <a:pt x="649" y="659"/>
                      </a:lnTo>
                      <a:cubicBezTo>
                        <a:pt x="649" y="297"/>
                        <a:pt x="363" y="1"/>
                        <a:pt x="0" y="1"/>
                      </a:cubicBezTo>
                      <a:close/>
                    </a:path>
                  </a:pathLst>
                </a:custGeom>
                <a:solidFill>
                  <a:srgbClr val="EC88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5"/>
                <p:cNvSpPr/>
                <p:nvPr/>
              </p:nvSpPr>
              <p:spPr>
                <a:xfrm>
                  <a:off x="4953657" y="3127725"/>
                  <a:ext cx="22755" cy="106940"/>
                </a:xfrm>
                <a:custGeom>
                  <a:rect b="b" l="l" r="r" t="t"/>
                  <a:pathLst>
                    <a:path extrusionOk="0" h="4084" w="869">
                      <a:moveTo>
                        <a:pt x="869" y="0"/>
                      </a:moveTo>
                      <a:lnTo>
                        <a:pt x="0" y="258"/>
                      </a:lnTo>
                      <a:lnTo>
                        <a:pt x="0" y="4084"/>
                      </a:lnTo>
                      <a:lnTo>
                        <a:pt x="869" y="4084"/>
                      </a:lnTo>
                      <a:lnTo>
                        <a:pt x="869" y="0"/>
                      </a:lnTo>
                      <a:close/>
                    </a:path>
                  </a:pathLst>
                </a:custGeom>
                <a:solidFill>
                  <a:srgbClr val="FF9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5"/>
                <p:cNvSpPr/>
                <p:nvPr/>
              </p:nvSpPr>
              <p:spPr>
                <a:xfrm>
                  <a:off x="5101288" y="3127725"/>
                  <a:ext cx="22755" cy="106940"/>
                </a:xfrm>
                <a:custGeom>
                  <a:rect b="b" l="l" r="r" t="t"/>
                  <a:pathLst>
                    <a:path extrusionOk="0" h="4084" w="869">
                      <a:moveTo>
                        <a:pt x="0" y="0"/>
                      </a:moveTo>
                      <a:lnTo>
                        <a:pt x="0" y="4084"/>
                      </a:lnTo>
                      <a:lnTo>
                        <a:pt x="869" y="4084"/>
                      </a:lnTo>
                      <a:lnTo>
                        <a:pt x="869" y="258"/>
                      </a:lnTo>
                      <a:lnTo>
                        <a:pt x="0" y="0"/>
                      </a:lnTo>
                      <a:close/>
                    </a:path>
                  </a:pathLst>
                </a:custGeom>
                <a:solidFill>
                  <a:srgbClr val="FF9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5"/>
                <p:cNvSpPr/>
                <p:nvPr/>
              </p:nvSpPr>
              <p:spPr>
                <a:xfrm>
                  <a:off x="4953657" y="3183421"/>
                  <a:ext cx="11260" cy="51244"/>
                </a:xfrm>
                <a:custGeom>
                  <a:rect b="b" l="l" r="r" t="t"/>
                  <a:pathLst>
                    <a:path extrusionOk="0" h="1957" w="430">
                      <a:moveTo>
                        <a:pt x="0" y="1"/>
                      </a:moveTo>
                      <a:lnTo>
                        <a:pt x="0" y="1957"/>
                      </a:lnTo>
                      <a:lnTo>
                        <a:pt x="430" y="1957"/>
                      </a:lnTo>
                      <a:lnTo>
                        <a:pt x="430" y="440"/>
                      </a:lnTo>
                      <a:cubicBezTo>
                        <a:pt x="430" y="201"/>
                        <a:pt x="239" y="1"/>
                        <a:pt x="0" y="1"/>
                      </a:cubicBezTo>
                      <a:close/>
                    </a:path>
                  </a:pathLst>
                </a:custGeom>
                <a:solidFill>
                  <a:srgbClr val="FF9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5"/>
                <p:cNvSpPr/>
                <p:nvPr/>
              </p:nvSpPr>
              <p:spPr>
                <a:xfrm>
                  <a:off x="5112521" y="3183421"/>
                  <a:ext cx="11286" cy="51244"/>
                </a:xfrm>
                <a:custGeom>
                  <a:rect b="b" l="l" r="r" t="t"/>
                  <a:pathLst>
                    <a:path extrusionOk="0" h="1957" w="431">
                      <a:moveTo>
                        <a:pt x="430" y="1"/>
                      </a:moveTo>
                      <a:cubicBezTo>
                        <a:pt x="192" y="1"/>
                        <a:pt x="1" y="201"/>
                        <a:pt x="1" y="440"/>
                      </a:cubicBezTo>
                      <a:lnTo>
                        <a:pt x="1" y="1957"/>
                      </a:lnTo>
                      <a:lnTo>
                        <a:pt x="430" y="1957"/>
                      </a:lnTo>
                      <a:lnTo>
                        <a:pt x="430" y="1"/>
                      </a:lnTo>
                      <a:close/>
                    </a:path>
                  </a:pathLst>
                </a:custGeom>
                <a:solidFill>
                  <a:srgbClr val="FF9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5"/>
                <p:cNvSpPr/>
                <p:nvPr/>
              </p:nvSpPr>
              <p:spPr>
                <a:xfrm>
                  <a:off x="5010112" y="2880172"/>
                  <a:ext cx="110448" cy="44488"/>
                </a:xfrm>
                <a:custGeom>
                  <a:rect b="b" l="l" r="r" t="t"/>
                  <a:pathLst>
                    <a:path extrusionOk="0" h="1699" w="4218">
                      <a:moveTo>
                        <a:pt x="3811" y="1"/>
                      </a:moveTo>
                      <a:cubicBezTo>
                        <a:pt x="3775" y="1"/>
                        <a:pt x="3738" y="10"/>
                        <a:pt x="3702" y="29"/>
                      </a:cubicBezTo>
                      <a:cubicBezTo>
                        <a:pt x="3482" y="153"/>
                        <a:pt x="3063" y="315"/>
                        <a:pt x="2395" y="315"/>
                      </a:cubicBezTo>
                      <a:lnTo>
                        <a:pt x="229" y="315"/>
                      </a:lnTo>
                      <a:lnTo>
                        <a:pt x="182" y="344"/>
                      </a:lnTo>
                      <a:cubicBezTo>
                        <a:pt x="67" y="563"/>
                        <a:pt x="0" y="811"/>
                        <a:pt x="0" y="1059"/>
                      </a:cubicBezTo>
                      <a:lnTo>
                        <a:pt x="0" y="1069"/>
                      </a:lnTo>
                      <a:cubicBezTo>
                        <a:pt x="10" y="1374"/>
                        <a:pt x="277" y="1613"/>
                        <a:pt x="582" y="1613"/>
                      </a:cubicBezTo>
                      <a:lnTo>
                        <a:pt x="3521" y="1613"/>
                      </a:lnTo>
                      <a:cubicBezTo>
                        <a:pt x="3673" y="1613"/>
                        <a:pt x="3826" y="1641"/>
                        <a:pt x="3959" y="1699"/>
                      </a:cubicBezTo>
                      <a:cubicBezTo>
                        <a:pt x="4160" y="1298"/>
                        <a:pt x="4217" y="764"/>
                        <a:pt x="4017" y="144"/>
                      </a:cubicBezTo>
                      <a:cubicBezTo>
                        <a:pt x="3983" y="55"/>
                        <a:pt x="3901" y="1"/>
                        <a:pt x="3811" y="1"/>
                      </a:cubicBezTo>
                      <a:close/>
                    </a:path>
                  </a:pathLst>
                </a:custGeom>
                <a:solidFill>
                  <a:srgbClr val="3951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367" name="Google Shape;367;p15"/>
          <p:cNvSpPr/>
          <p:nvPr/>
        </p:nvSpPr>
        <p:spPr>
          <a:xfrm>
            <a:off x="5068150" y="2218998"/>
            <a:ext cx="286500" cy="6431100"/>
          </a:xfrm>
          <a:prstGeom prst="leftBracket">
            <a:avLst>
              <a:gd fmla="val 114035" name="adj"/>
            </a:avLst>
          </a:prstGeom>
          <a:noFill/>
          <a:ln cap="flat" cmpd="sng" w="762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7"/>
          <p:cNvSpPr/>
          <p:nvPr/>
        </p:nvSpPr>
        <p:spPr>
          <a:xfrm>
            <a:off x="17145000" y="9258300"/>
            <a:ext cx="966799" cy="863996"/>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sp>
        <p:nvSpPr>
          <p:cNvPr id="375" name="Google Shape;375;p17"/>
          <p:cNvSpPr txBox="1"/>
          <p:nvPr/>
        </p:nvSpPr>
        <p:spPr>
          <a:xfrm>
            <a:off x="1099562" y="1073514"/>
            <a:ext cx="16680000" cy="500400"/>
          </a:xfrm>
          <a:prstGeom prst="rect">
            <a:avLst/>
          </a:prstGeom>
          <a:noFill/>
          <a:ln>
            <a:noFill/>
          </a:ln>
        </p:spPr>
        <p:txBody>
          <a:bodyPr anchorCtr="0" anchor="t" bIns="0" lIns="0" spcFirstLastPara="1" rIns="0" wrap="square" tIns="0">
            <a:spAutoFit/>
          </a:bodyPr>
          <a:lstStyle/>
          <a:p>
            <a:pPr indent="0" lvl="0" marL="0" marR="0" rtl="0" algn="l">
              <a:lnSpc>
                <a:spcPct val="40625"/>
              </a:lnSpc>
              <a:spcBef>
                <a:spcPts val="0"/>
              </a:spcBef>
              <a:spcAft>
                <a:spcPts val="0"/>
              </a:spcAft>
              <a:buNone/>
            </a:pPr>
            <a:r>
              <a:rPr lang="en-US" sz="8000">
                <a:solidFill>
                  <a:srgbClr val="595959"/>
                </a:solidFill>
                <a:latin typeface="Quicksand"/>
                <a:ea typeface="Quicksand"/>
                <a:cs typeface="Quicksand"/>
                <a:sym typeface="Quicksand"/>
              </a:rPr>
              <a:t>Administrator</a:t>
            </a:r>
            <a:endParaRPr/>
          </a:p>
        </p:txBody>
      </p:sp>
      <p:cxnSp>
        <p:nvCxnSpPr>
          <p:cNvPr id="376" name="Google Shape;376;p17"/>
          <p:cNvCxnSpPr/>
          <p:nvPr/>
        </p:nvCxnSpPr>
        <p:spPr>
          <a:xfrm>
            <a:off x="2391658" y="4285630"/>
            <a:ext cx="2286000" cy="0"/>
          </a:xfrm>
          <a:prstGeom prst="straightConnector1">
            <a:avLst/>
          </a:prstGeom>
          <a:noFill/>
          <a:ln cap="flat" cmpd="sng" w="76200">
            <a:solidFill>
              <a:srgbClr val="7F7F7F"/>
            </a:solidFill>
            <a:prstDash val="solid"/>
            <a:round/>
            <a:headEnd len="sm" w="sm" type="none"/>
            <a:tailEnd len="med" w="med" type="triangle"/>
          </a:ln>
        </p:spPr>
      </p:cxnSp>
      <p:sp>
        <p:nvSpPr>
          <p:cNvPr id="377" name="Google Shape;377;p17"/>
          <p:cNvSpPr txBox="1"/>
          <p:nvPr/>
        </p:nvSpPr>
        <p:spPr>
          <a:xfrm>
            <a:off x="2674278" y="3539070"/>
            <a:ext cx="2049309" cy="611706"/>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3000">
                <a:solidFill>
                  <a:srgbClr val="595959"/>
                </a:solidFill>
                <a:latin typeface="Quicksand"/>
                <a:ea typeface="Quicksand"/>
                <a:cs typeface="Quicksand"/>
                <a:sym typeface="Quicksand"/>
              </a:rPr>
              <a:t>1. Login</a:t>
            </a:r>
            <a:endParaRPr/>
          </a:p>
        </p:txBody>
      </p:sp>
      <p:pic>
        <p:nvPicPr>
          <p:cNvPr descr="Icon&#10;&#10;Description automatically generated" id="378" name="Google Shape;378;p17"/>
          <p:cNvPicPr preferRelativeResize="0"/>
          <p:nvPr/>
        </p:nvPicPr>
        <p:blipFill rotWithShape="1">
          <a:blip r:embed="rId3">
            <a:alphaModFix/>
          </a:blip>
          <a:srcRect b="0" l="0" r="0" t="0"/>
          <a:stretch/>
        </p:blipFill>
        <p:spPr>
          <a:xfrm>
            <a:off x="4673425" y="2964937"/>
            <a:ext cx="1828800" cy="1828800"/>
          </a:xfrm>
          <a:prstGeom prst="rect">
            <a:avLst/>
          </a:prstGeom>
          <a:noFill/>
          <a:ln>
            <a:noFill/>
          </a:ln>
        </p:spPr>
      </p:pic>
      <p:sp>
        <p:nvSpPr>
          <p:cNvPr id="379" name="Google Shape;379;p17"/>
          <p:cNvSpPr txBox="1"/>
          <p:nvPr/>
        </p:nvSpPr>
        <p:spPr>
          <a:xfrm>
            <a:off x="6669878" y="3285544"/>
            <a:ext cx="2286000" cy="92333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000">
                <a:solidFill>
                  <a:srgbClr val="595959"/>
                </a:solidFill>
                <a:latin typeface="Quicksand"/>
                <a:ea typeface="Quicksand"/>
                <a:cs typeface="Quicksand"/>
                <a:sym typeface="Quicksand"/>
              </a:rPr>
              <a:t>2. View list of account</a:t>
            </a:r>
            <a:endParaRPr/>
          </a:p>
        </p:txBody>
      </p:sp>
      <p:cxnSp>
        <p:nvCxnSpPr>
          <p:cNvPr id="380" name="Google Shape;380;p17"/>
          <p:cNvCxnSpPr/>
          <p:nvPr/>
        </p:nvCxnSpPr>
        <p:spPr>
          <a:xfrm>
            <a:off x="6668976" y="4269634"/>
            <a:ext cx="2286000" cy="0"/>
          </a:xfrm>
          <a:prstGeom prst="straightConnector1">
            <a:avLst/>
          </a:prstGeom>
          <a:noFill/>
          <a:ln cap="flat" cmpd="sng" w="76200">
            <a:solidFill>
              <a:srgbClr val="7F7F7F"/>
            </a:solidFill>
            <a:prstDash val="solid"/>
            <a:round/>
            <a:headEnd len="sm" w="sm" type="none"/>
            <a:tailEnd len="med" w="med" type="triangle"/>
          </a:ln>
        </p:spPr>
      </p:cxnSp>
      <p:pic>
        <p:nvPicPr>
          <p:cNvPr descr="Hamburger Menu Icon with solid fill" id="381" name="Google Shape;381;p17"/>
          <p:cNvPicPr preferRelativeResize="0"/>
          <p:nvPr/>
        </p:nvPicPr>
        <p:blipFill rotWithShape="1">
          <a:blip r:embed="rId4">
            <a:alphaModFix/>
          </a:blip>
          <a:srcRect b="0" l="0" r="0" t="0"/>
          <a:stretch/>
        </p:blipFill>
        <p:spPr>
          <a:xfrm>
            <a:off x="9096178" y="3013294"/>
            <a:ext cx="1321183" cy="1302822"/>
          </a:xfrm>
          <a:prstGeom prst="rect">
            <a:avLst/>
          </a:prstGeom>
          <a:noFill/>
          <a:ln>
            <a:noFill/>
          </a:ln>
        </p:spPr>
      </p:pic>
      <p:grpSp>
        <p:nvGrpSpPr>
          <p:cNvPr id="382" name="Google Shape;382;p17"/>
          <p:cNvGrpSpPr/>
          <p:nvPr/>
        </p:nvGrpSpPr>
        <p:grpSpPr>
          <a:xfrm>
            <a:off x="9817117" y="3598417"/>
            <a:ext cx="1015235" cy="1001125"/>
            <a:chOff x="15724926" y="682373"/>
            <a:chExt cx="1197066" cy="1180429"/>
          </a:xfrm>
        </p:grpSpPr>
        <p:sp>
          <p:nvSpPr>
            <p:cNvPr id="383" name="Google Shape;383;p17"/>
            <p:cNvSpPr/>
            <p:nvPr/>
          </p:nvSpPr>
          <p:spPr>
            <a:xfrm>
              <a:off x="15724926" y="682373"/>
              <a:ext cx="1197066" cy="1180429"/>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FF9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User with solid fill" id="384" name="Google Shape;384;p17"/>
            <p:cNvPicPr preferRelativeResize="0"/>
            <p:nvPr/>
          </p:nvPicPr>
          <p:blipFill rotWithShape="1">
            <a:blip r:embed="rId5">
              <a:alphaModFix/>
            </a:blip>
            <a:srcRect b="0" l="0" r="0" t="0"/>
            <a:stretch/>
          </p:blipFill>
          <p:spPr>
            <a:xfrm>
              <a:off x="15849600" y="762701"/>
              <a:ext cx="965213" cy="951799"/>
            </a:xfrm>
            <a:prstGeom prst="rect">
              <a:avLst/>
            </a:prstGeom>
            <a:noFill/>
            <a:ln>
              <a:noFill/>
            </a:ln>
          </p:spPr>
        </p:pic>
      </p:grpSp>
      <p:cxnSp>
        <p:nvCxnSpPr>
          <p:cNvPr id="385" name="Google Shape;385;p17"/>
          <p:cNvCxnSpPr/>
          <p:nvPr/>
        </p:nvCxnSpPr>
        <p:spPr>
          <a:xfrm>
            <a:off x="11271313" y="4269634"/>
            <a:ext cx="1806780" cy="0"/>
          </a:xfrm>
          <a:prstGeom prst="straightConnector1">
            <a:avLst/>
          </a:prstGeom>
          <a:noFill/>
          <a:ln cap="flat" cmpd="sng" w="76200">
            <a:solidFill>
              <a:srgbClr val="7F7F7F"/>
            </a:solidFill>
            <a:prstDash val="solid"/>
            <a:round/>
            <a:headEnd len="sm" w="sm" type="none"/>
            <a:tailEnd len="med" w="med" type="triangle"/>
          </a:ln>
        </p:spPr>
      </p:cxnSp>
      <p:grpSp>
        <p:nvGrpSpPr>
          <p:cNvPr id="386" name="Google Shape;386;p17"/>
          <p:cNvGrpSpPr/>
          <p:nvPr/>
        </p:nvGrpSpPr>
        <p:grpSpPr>
          <a:xfrm>
            <a:off x="13580560" y="2150643"/>
            <a:ext cx="3245737" cy="6585060"/>
            <a:chOff x="12269722" y="6997588"/>
            <a:chExt cx="3245737" cy="6585060"/>
          </a:xfrm>
        </p:grpSpPr>
        <p:sp>
          <p:nvSpPr>
            <p:cNvPr id="387" name="Google Shape;387;p17"/>
            <p:cNvSpPr/>
            <p:nvPr/>
          </p:nvSpPr>
          <p:spPr>
            <a:xfrm>
              <a:off x="12269722" y="6997588"/>
              <a:ext cx="2278126" cy="6585060"/>
            </a:xfrm>
            <a:prstGeom prst="roundRect">
              <a:avLst>
                <a:gd fmla="val 16667" name="adj"/>
              </a:avLst>
            </a:prstGeom>
            <a:solidFill>
              <a:schemeClr val="lt1"/>
            </a:solidFill>
            <a:ln cap="flat" cmpd="sng" w="762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88" name="Google Shape;388;p17"/>
            <p:cNvGrpSpPr/>
            <p:nvPr/>
          </p:nvGrpSpPr>
          <p:grpSpPr>
            <a:xfrm>
              <a:off x="12597588" y="11934559"/>
              <a:ext cx="2917871" cy="1318141"/>
              <a:chOff x="3250751" y="5047993"/>
              <a:chExt cx="2485351" cy="1122751"/>
            </a:xfrm>
          </p:grpSpPr>
          <p:sp>
            <p:nvSpPr>
              <p:cNvPr id="389" name="Google Shape;389;p17"/>
              <p:cNvSpPr txBox="1"/>
              <p:nvPr/>
            </p:nvSpPr>
            <p:spPr>
              <a:xfrm>
                <a:off x="3250751" y="5862967"/>
                <a:ext cx="2485351" cy="30777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View details</a:t>
                </a:r>
                <a:endParaRPr/>
              </a:p>
            </p:txBody>
          </p:sp>
          <p:grpSp>
            <p:nvGrpSpPr>
              <p:cNvPr id="390" name="Google Shape;390;p17"/>
              <p:cNvGrpSpPr/>
              <p:nvPr/>
            </p:nvGrpSpPr>
            <p:grpSpPr>
              <a:xfrm>
                <a:off x="3575303" y="5047993"/>
                <a:ext cx="695982" cy="695982"/>
                <a:chOff x="16182612" y="5177060"/>
                <a:chExt cx="1197066" cy="1180429"/>
              </a:xfrm>
            </p:grpSpPr>
            <p:sp>
              <p:nvSpPr>
                <p:cNvPr id="391" name="Google Shape;391;p17"/>
                <p:cNvSpPr/>
                <p:nvPr/>
              </p:nvSpPr>
              <p:spPr>
                <a:xfrm>
                  <a:off x="16182612" y="5177060"/>
                  <a:ext cx="1197066" cy="1180429"/>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9DA3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pic>
              <p:nvPicPr>
                <p:cNvPr descr="Eye with solid fill" id="392" name="Google Shape;392;p17"/>
                <p:cNvPicPr preferRelativeResize="0"/>
                <p:nvPr/>
              </p:nvPicPr>
              <p:blipFill rotWithShape="1">
                <a:blip r:embed="rId6">
                  <a:alphaModFix/>
                </a:blip>
                <a:srcRect b="0" l="0" r="0" t="0"/>
                <a:stretch/>
              </p:blipFill>
              <p:spPr>
                <a:xfrm>
                  <a:off x="16351344" y="5310074"/>
                  <a:ext cx="914400" cy="914400"/>
                </a:xfrm>
                <a:prstGeom prst="rect">
                  <a:avLst/>
                </a:prstGeom>
                <a:noFill/>
                <a:ln>
                  <a:noFill/>
                </a:ln>
              </p:spPr>
            </p:pic>
          </p:grpSp>
        </p:grpSp>
        <p:sp>
          <p:nvSpPr>
            <p:cNvPr id="393" name="Google Shape;393;p17"/>
            <p:cNvSpPr txBox="1"/>
            <p:nvPr/>
          </p:nvSpPr>
          <p:spPr>
            <a:xfrm>
              <a:off x="12902629" y="9692214"/>
              <a:ext cx="1593841" cy="361339"/>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Disable</a:t>
              </a:r>
              <a:endParaRPr/>
            </a:p>
          </p:txBody>
        </p:sp>
        <p:pic>
          <p:nvPicPr>
            <p:cNvPr descr="Badge Unfollow with solid fill" id="394" name="Google Shape;394;p17"/>
            <p:cNvPicPr preferRelativeResize="0"/>
            <p:nvPr/>
          </p:nvPicPr>
          <p:blipFill rotWithShape="1">
            <a:blip r:embed="rId7">
              <a:alphaModFix/>
            </a:blip>
            <a:srcRect b="0" l="0" r="0" t="0"/>
            <a:stretch/>
          </p:blipFill>
          <p:spPr>
            <a:xfrm>
              <a:off x="12871636" y="8705507"/>
              <a:ext cx="1015071" cy="1015072"/>
            </a:xfrm>
            <a:prstGeom prst="rect">
              <a:avLst/>
            </a:prstGeom>
            <a:noFill/>
            <a:ln>
              <a:noFill/>
            </a:ln>
          </p:spPr>
        </p:pic>
        <p:grpSp>
          <p:nvGrpSpPr>
            <p:cNvPr id="395" name="Google Shape;395;p17"/>
            <p:cNvGrpSpPr/>
            <p:nvPr/>
          </p:nvGrpSpPr>
          <p:grpSpPr>
            <a:xfrm>
              <a:off x="12844605" y="10285740"/>
              <a:ext cx="1593841" cy="1254709"/>
              <a:chOff x="5995081" y="5077029"/>
              <a:chExt cx="1357584" cy="1068722"/>
            </a:xfrm>
          </p:grpSpPr>
          <p:sp>
            <p:nvSpPr>
              <p:cNvPr id="396" name="Google Shape;396;p17"/>
              <p:cNvSpPr txBox="1"/>
              <p:nvPr/>
            </p:nvSpPr>
            <p:spPr>
              <a:xfrm>
                <a:off x="5995081" y="5837974"/>
                <a:ext cx="1357584" cy="30777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Update</a:t>
                </a:r>
                <a:endParaRPr/>
              </a:p>
            </p:txBody>
          </p:sp>
          <p:grpSp>
            <p:nvGrpSpPr>
              <p:cNvPr id="397" name="Google Shape;397;p17"/>
              <p:cNvGrpSpPr/>
              <p:nvPr/>
            </p:nvGrpSpPr>
            <p:grpSpPr>
              <a:xfrm>
                <a:off x="6078577" y="5077029"/>
                <a:ext cx="695982" cy="695982"/>
                <a:chOff x="16218484" y="4269581"/>
                <a:chExt cx="1015235" cy="1001125"/>
              </a:xfrm>
            </p:grpSpPr>
            <p:sp>
              <p:nvSpPr>
                <p:cNvPr id="398" name="Google Shape;398;p17"/>
                <p:cNvSpPr/>
                <p:nvPr/>
              </p:nvSpPr>
              <p:spPr>
                <a:xfrm>
                  <a:off x="16218484" y="4269581"/>
                  <a:ext cx="1015235" cy="1001125"/>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0076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pic>
              <p:nvPicPr>
                <p:cNvPr descr="Calligraphy Pen with solid fill" id="399" name="Google Shape;399;p17"/>
                <p:cNvPicPr preferRelativeResize="0"/>
                <p:nvPr/>
              </p:nvPicPr>
              <p:blipFill rotWithShape="1">
                <a:blip r:embed="rId8">
                  <a:alphaModFix/>
                </a:blip>
                <a:srcRect b="-8115" l="-6587" r="12007" t="13535"/>
                <a:stretch/>
              </p:blipFill>
              <p:spPr>
                <a:xfrm>
                  <a:off x="16306791" y="4396762"/>
                  <a:ext cx="746761" cy="746761"/>
                </a:xfrm>
                <a:prstGeom prst="ellipse">
                  <a:avLst/>
                </a:prstGeom>
                <a:noFill/>
                <a:ln>
                  <a:noFill/>
                </a:ln>
              </p:spPr>
            </p:pic>
          </p:grpSp>
        </p:grpSp>
        <p:grpSp>
          <p:nvGrpSpPr>
            <p:cNvPr id="400" name="Google Shape;400;p17"/>
            <p:cNvGrpSpPr/>
            <p:nvPr/>
          </p:nvGrpSpPr>
          <p:grpSpPr>
            <a:xfrm>
              <a:off x="12871636" y="7270237"/>
              <a:ext cx="1643995" cy="1331899"/>
              <a:chOff x="13219171" y="8054345"/>
              <a:chExt cx="1643995" cy="1331899"/>
            </a:xfrm>
          </p:grpSpPr>
          <p:sp>
            <p:nvSpPr>
              <p:cNvPr id="401" name="Google Shape;401;p17"/>
              <p:cNvSpPr txBox="1"/>
              <p:nvPr/>
            </p:nvSpPr>
            <p:spPr>
              <a:xfrm>
                <a:off x="13269325" y="9078467"/>
                <a:ext cx="1593841" cy="30777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Create</a:t>
                </a:r>
                <a:endParaRPr/>
              </a:p>
            </p:txBody>
          </p:sp>
          <p:pic>
            <p:nvPicPr>
              <p:cNvPr descr="Badge Follow with solid fill" id="402" name="Google Shape;402;p17"/>
              <p:cNvPicPr preferRelativeResize="0"/>
              <p:nvPr/>
            </p:nvPicPr>
            <p:blipFill rotWithShape="1">
              <a:blip r:embed="rId9">
                <a:alphaModFix/>
              </a:blip>
              <a:srcRect b="0" l="0" r="0" t="0"/>
              <a:stretch/>
            </p:blipFill>
            <p:spPr>
              <a:xfrm>
                <a:off x="13219171" y="8054345"/>
                <a:ext cx="1015070" cy="1015070"/>
              </a:xfrm>
              <a:prstGeom prst="rect">
                <a:avLst/>
              </a:prstGeom>
              <a:noFill/>
              <a:ln>
                <a:noFill/>
              </a:ln>
            </p:spPr>
          </p:pic>
        </p:grpSp>
      </p:grpSp>
      <p:grpSp>
        <p:nvGrpSpPr>
          <p:cNvPr id="403" name="Google Shape;403;p17"/>
          <p:cNvGrpSpPr/>
          <p:nvPr/>
        </p:nvGrpSpPr>
        <p:grpSpPr>
          <a:xfrm>
            <a:off x="1007909" y="3285544"/>
            <a:ext cx="1383751" cy="1397281"/>
            <a:chOff x="4028727" y="8363900"/>
            <a:chExt cx="1142368" cy="1155446"/>
          </a:xfrm>
        </p:grpSpPr>
        <p:pic>
          <p:nvPicPr>
            <p:cNvPr descr="Formal Shirt with solid fill" id="404" name="Google Shape;404;p17"/>
            <p:cNvPicPr preferRelativeResize="0"/>
            <p:nvPr/>
          </p:nvPicPr>
          <p:blipFill rotWithShape="1">
            <a:blip r:embed="rId10">
              <a:alphaModFix/>
            </a:blip>
            <a:srcRect b="0" l="0" r="0" t="0"/>
            <a:stretch/>
          </p:blipFill>
          <p:spPr>
            <a:xfrm>
              <a:off x="4028727" y="8363900"/>
              <a:ext cx="914400" cy="914400"/>
            </a:xfrm>
            <a:prstGeom prst="rect">
              <a:avLst/>
            </a:prstGeom>
            <a:noFill/>
            <a:ln>
              <a:noFill/>
            </a:ln>
          </p:spPr>
        </p:pic>
        <p:pic>
          <p:nvPicPr>
            <p:cNvPr descr="Single gear with solid fill" id="405" name="Google Shape;405;p17"/>
            <p:cNvPicPr preferRelativeResize="0"/>
            <p:nvPr/>
          </p:nvPicPr>
          <p:blipFill rotWithShape="1">
            <a:blip r:embed="rId11">
              <a:alphaModFix/>
            </a:blip>
            <a:srcRect b="0" l="0" r="0" t="0"/>
            <a:stretch/>
          </p:blipFill>
          <p:spPr>
            <a:xfrm>
              <a:off x="4404043" y="8752293"/>
              <a:ext cx="767052" cy="767053"/>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8"/>
          <p:cNvSpPr/>
          <p:nvPr/>
        </p:nvSpPr>
        <p:spPr>
          <a:xfrm>
            <a:off x="17145000" y="9258300"/>
            <a:ext cx="966799" cy="863996"/>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sp>
        <p:nvSpPr>
          <p:cNvPr id="413" name="Google Shape;413;p18"/>
          <p:cNvSpPr txBox="1"/>
          <p:nvPr/>
        </p:nvSpPr>
        <p:spPr>
          <a:xfrm>
            <a:off x="1099562" y="1073514"/>
            <a:ext cx="16680000" cy="500400"/>
          </a:xfrm>
          <a:prstGeom prst="rect">
            <a:avLst/>
          </a:prstGeom>
          <a:noFill/>
          <a:ln>
            <a:noFill/>
          </a:ln>
        </p:spPr>
        <p:txBody>
          <a:bodyPr anchorCtr="0" anchor="t" bIns="0" lIns="0" spcFirstLastPara="1" rIns="0" wrap="square" tIns="0">
            <a:spAutoFit/>
          </a:bodyPr>
          <a:lstStyle/>
          <a:p>
            <a:pPr indent="0" lvl="0" marL="0" rtl="0" algn="l">
              <a:lnSpc>
                <a:spcPct val="40625"/>
              </a:lnSpc>
              <a:spcBef>
                <a:spcPts val="0"/>
              </a:spcBef>
              <a:spcAft>
                <a:spcPts val="0"/>
              </a:spcAft>
              <a:buNone/>
            </a:pPr>
            <a:r>
              <a:rPr lang="en-US" sz="8000">
                <a:solidFill>
                  <a:srgbClr val="595959"/>
                </a:solidFill>
                <a:latin typeface="Quicksand"/>
                <a:ea typeface="Quicksand"/>
                <a:cs typeface="Quicksand"/>
                <a:sym typeface="Quicksand"/>
              </a:rPr>
              <a:t>Administrator</a:t>
            </a:r>
            <a:endParaRPr sz="8000">
              <a:solidFill>
                <a:srgbClr val="595959"/>
              </a:solidFill>
              <a:latin typeface="Quicksand"/>
              <a:ea typeface="Quicksand"/>
              <a:cs typeface="Quicksand"/>
              <a:sym typeface="Quicksand"/>
            </a:endParaRPr>
          </a:p>
        </p:txBody>
      </p:sp>
      <p:grpSp>
        <p:nvGrpSpPr>
          <p:cNvPr id="414" name="Google Shape;414;p18"/>
          <p:cNvGrpSpPr/>
          <p:nvPr/>
        </p:nvGrpSpPr>
        <p:grpSpPr>
          <a:xfrm>
            <a:off x="1048587" y="3194773"/>
            <a:ext cx="1383730" cy="1397271"/>
            <a:chOff x="4028727" y="8363900"/>
            <a:chExt cx="1142368" cy="1155446"/>
          </a:xfrm>
        </p:grpSpPr>
        <p:pic>
          <p:nvPicPr>
            <p:cNvPr descr="Formal Shirt with solid fill" id="415" name="Google Shape;415;p18"/>
            <p:cNvPicPr preferRelativeResize="0"/>
            <p:nvPr/>
          </p:nvPicPr>
          <p:blipFill rotWithShape="1">
            <a:blip r:embed="rId3">
              <a:alphaModFix/>
            </a:blip>
            <a:srcRect b="0" l="0" r="0" t="0"/>
            <a:stretch/>
          </p:blipFill>
          <p:spPr>
            <a:xfrm>
              <a:off x="4028727" y="8363900"/>
              <a:ext cx="914400" cy="914400"/>
            </a:xfrm>
            <a:prstGeom prst="rect">
              <a:avLst/>
            </a:prstGeom>
            <a:noFill/>
            <a:ln>
              <a:noFill/>
            </a:ln>
          </p:spPr>
        </p:pic>
        <p:pic>
          <p:nvPicPr>
            <p:cNvPr descr="Single gear with solid fill" id="416" name="Google Shape;416;p18"/>
            <p:cNvPicPr preferRelativeResize="0"/>
            <p:nvPr/>
          </p:nvPicPr>
          <p:blipFill rotWithShape="1">
            <a:blip r:embed="rId4">
              <a:alphaModFix/>
            </a:blip>
            <a:srcRect b="0" l="0" r="0" t="0"/>
            <a:stretch/>
          </p:blipFill>
          <p:spPr>
            <a:xfrm>
              <a:off x="4404043" y="8752293"/>
              <a:ext cx="767052" cy="767053"/>
            </a:xfrm>
            <a:prstGeom prst="rect">
              <a:avLst/>
            </a:prstGeom>
            <a:noFill/>
            <a:ln>
              <a:noFill/>
            </a:ln>
          </p:spPr>
        </p:pic>
      </p:grpSp>
      <p:cxnSp>
        <p:nvCxnSpPr>
          <p:cNvPr id="417" name="Google Shape;417;p18"/>
          <p:cNvCxnSpPr/>
          <p:nvPr/>
        </p:nvCxnSpPr>
        <p:spPr>
          <a:xfrm>
            <a:off x="2391658" y="4285630"/>
            <a:ext cx="2286000" cy="0"/>
          </a:xfrm>
          <a:prstGeom prst="straightConnector1">
            <a:avLst/>
          </a:prstGeom>
          <a:noFill/>
          <a:ln cap="flat" cmpd="sng" w="76200">
            <a:solidFill>
              <a:srgbClr val="7F7F7F"/>
            </a:solidFill>
            <a:prstDash val="solid"/>
            <a:round/>
            <a:headEnd len="sm" w="sm" type="none"/>
            <a:tailEnd len="med" w="med" type="triangle"/>
          </a:ln>
        </p:spPr>
      </p:cxnSp>
      <p:sp>
        <p:nvSpPr>
          <p:cNvPr id="418" name="Google Shape;418;p18"/>
          <p:cNvSpPr txBox="1"/>
          <p:nvPr/>
        </p:nvSpPr>
        <p:spPr>
          <a:xfrm>
            <a:off x="5824683" y="6333645"/>
            <a:ext cx="3369000" cy="9234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3000">
                <a:solidFill>
                  <a:srgbClr val="595959"/>
                </a:solidFill>
                <a:latin typeface="Quicksand"/>
                <a:ea typeface="Quicksand"/>
                <a:cs typeface="Quicksand"/>
                <a:sym typeface="Quicksand"/>
              </a:rPr>
              <a:t>2. View list of project</a:t>
            </a:r>
            <a:endParaRPr/>
          </a:p>
        </p:txBody>
      </p:sp>
      <p:sp>
        <p:nvSpPr>
          <p:cNvPr id="419" name="Google Shape;419;p18"/>
          <p:cNvSpPr txBox="1"/>
          <p:nvPr/>
        </p:nvSpPr>
        <p:spPr>
          <a:xfrm>
            <a:off x="2674278" y="3539070"/>
            <a:ext cx="2049309" cy="611706"/>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3000">
                <a:solidFill>
                  <a:srgbClr val="595959"/>
                </a:solidFill>
                <a:latin typeface="Quicksand"/>
                <a:ea typeface="Quicksand"/>
                <a:cs typeface="Quicksand"/>
                <a:sym typeface="Quicksand"/>
              </a:rPr>
              <a:t>1. Login</a:t>
            </a:r>
            <a:endParaRPr/>
          </a:p>
        </p:txBody>
      </p:sp>
      <p:pic>
        <p:nvPicPr>
          <p:cNvPr descr="Icon&#10;&#10;Description automatically generated" id="420" name="Google Shape;420;p18"/>
          <p:cNvPicPr preferRelativeResize="0"/>
          <p:nvPr/>
        </p:nvPicPr>
        <p:blipFill rotWithShape="1">
          <a:blip r:embed="rId5">
            <a:alphaModFix/>
          </a:blip>
          <a:srcRect b="0" l="0" r="0" t="0"/>
          <a:stretch/>
        </p:blipFill>
        <p:spPr>
          <a:xfrm>
            <a:off x="4673425" y="2964937"/>
            <a:ext cx="1828800" cy="1828800"/>
          </a:xfrm>
          <a:prstGeom prst="rect">
            <a:avLst/>
          </a:prstGeom>
          <a:noFill/>
          <a:ln>
            <a:noFill/>
          </a:ln>
        </p:spPr>
      </p:pic>
      <p:grpSp>
        <p:nvGrpSpPr>
          <p:cNvPr id="421" name="Google Shape;421;p18"/>
          <p:cNvGrpSpPr/>
          <p:nvPr/>
        </p:nvGrpSpPr>
        <p:grpSpPr>
          <a:xfrm>
            <a:off x="9717590" y="6171377"/>
            <a:ext cx="1736174" cy="1586248"/>
            <a:chOff x="9077966" y="2135612"/>
            <a:chExt cx="1736174" cy="1586248"/>
          </a:xfrm>
        </p:grpSpPr>
        <p:pic>
          <p:nvPicPr>
            <p:cNvPr descr="Hamburger Menu Icon with solid fill" id="422" name="Google Shape;422;p18"/>
            <p:cNvPicPr preferRelativeResize="0"/>
            <p:nvPr/>
          </p:nvPicPr>
          <p:blipFill rotWithShape="1">
            <a:blip r:embed="rId6">
              <a:alphaModFix/>
            </a:blip>
            <a:srcRect b="0" l="0" r="0" t="0"/>
            <a:stretch/>
          </p:blipFill>
          <p:spPr>
            <a:xfrm>
              <a:off x="9077966" y="2135612"/>
              <a:ext cx="1321183" cy="1302822"/>
            </a:xfrm>
            <a:prstGeom prst="rect">
              <a:avLst/>
            </a:prstGeom>
            <a:noFill/>
            <a:ln>
              <a:noFill/>
            </a:ln>
          </p:spPr>
        </p:pic>
        <p:grpSp>
          <p:nvGrpSpPr>
            <p:cNvPr id="423" name="Google Shape;423;p18"/>
            <p:cNvGrpSpPr/>
            <p:nvPr/>
          </p:nvGrpSpPr>
          <p:grpSpPr>
            <a:xfrm>
              <a:off x="9798905" y="2720735"/>
              <a:ext cx="1015235" cy="1001125"/>
              <a:chOff x="9798905" y="2720735"/>
              <a:chExt cx="1015235" cy="1001125"/>
            </a:xfrm>
          </p:grpSpPr>
          <p:sp>
            <p:nvSpPr>
              <p:cNvPr id="424" name="Google Shape;424;p18"/>
              <p:cNvSpPr/>
              <p:nvPr/>
            </p:nvSpPr>
            <p:spPr>
              <a:xfrm>
                <a:off x="9798905" y="2720735"/>
                <a:ext cx="1015235" cy="1001125"/>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FF9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5" name="Google Shape;425;p18"/>
              <p:cNvGrpSpPr/>
              <p:nvPr/>
            </p:nvGrpSpPr>
            <p:grpSpPr>
              <a:xfrm>
                <a:off x="9859516" y="2928118"/>
                <a:ext cx="899873" cy="600273"/>
                <a:chOff x="9861808" y="2933700"/>
                <a:chExt cx="899873" cy="600273"/>
              </a:xfrm>
            </p:grpSpPr>
            <p:pic>
              <p:nvPicPr>
                <p:cNvPr descr="User with solid fill" id="426" name="Google Shape;426;p18"/>
                <p:cNvPicPr preferRelativeResize="0"/>
                <p:nvPr/>
              </p:nvPicPr>
              <p:blipFill rotWithShape="1">
                <a:blip r:embed="rId7">
                  <a:alphaModFix/>
                </a:blip>
                <a:srcRect b="0" l="0" r="0" t="0"/>
                <a:stretch/>
              </p:blipFill>
              <p:spPr>
                <a:xfrm>
                  <a:off x="9861808" y="2940207"/>
                  <a:ext cx="602135" cy="593766"/>
                </a:xfrm>
                <a:prstGeom prst="rect">
                  <a:avLst/>
                </a:prstGeom>
                <a:noFill/>
                <a:ln>
                  <a:noFill/>
                </a:ln>
              </p:spPr>
            </p:pic>
            <p:pic>
              <p:nvPicPr>
                <p:cNvPr descr="Question mark with solid fill" id="427" name="Google Shape;427;p18"/>
                <p:cNvPicPr preferRelativeResize="0"/>
                <p:nvPr/>
              </p:nvPicPr>
              <p:blipFill rotWithShape="1">
                <a:blip r:embed="rId8">
                  <a:alphaModFix/>
                </a:blip>
                <a:srcRect b="0" l="0" r="0" t="0"/>
                <a:stretch/>
              </p:blipFill>
              <p:spPr>
                <a:xfrm>
                  <a:off x="10172234" y="2933700"/>
                  <a:ext cx="589447" cy="589447"/>
                </a:xfrm>
                <a:prstGeom prst="rect">
                  <a:avLst/>
                </a:prstGeom>
                <a:noFill/>
                <a:ln>
                  <a:noFill/>
                </a:ln>
              </p:spPr>
            </p:pic>
          </p:grpSp>
        </p:grpSp>
      </p:grpSp>
      <p:sp>
        <p:nvSpPr>
          <p:cNvPr id="428" name="Google Shape;428;p18"/>
          <p:cNvSpPr txBox="1"/>
          <p:nvPr/>
        </p:nvSpPr>
        <p:spPr>
          <a:xfrm>
            <a:off x="6669878" y="3285544"/>
            <a:ext cx="2286000" cy="92333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000">
                <a:solidFill>
                  <a:srgbClr val="595959"/>
                </a:solidFill>
                <a:latin typeface="Quicksand"/>
                <a:ea typeface="Quicksand"/>
                <a:cs typeface="Quicksand"/>
                <a:sym typeface="Quicksand"/>
              </a:rPr>
              <a:t>2. View list of account</a:t>
            </a:r>
            <a:endParaRPr/>
          </a:p>
        </p:txBody>
      </p:sp>
      <p:cxnSp>
        <p:nvCxnSpPr>
          <p:cNvPr id="429" name="Google Shape;429;p18"/>
          <p:cNvCxnSpPr/>
          <p:nvPr/>
        </p:nvCxnSpPr>
        <p:spPr>
          <a:xfrm>
            <a:off x="6668976" y="4269634"/>
            <a:ext cx="2286000" cy="0"/>
          </a:xfrm>
          <a:prstGeom prst="straightConnector1">
            <a:avLst/>
          </a:prstGeom>
          <a:noFill/>
          <a:ln cap="flat" cmpd="sng" w="76200">
            <a:solidFill>
              <a:srgbClr val="7F7F7F"/>
            </a:solidFill>
            <a:prstDash val="solid"/>
            <a:round/>
            <a:headEnd len="sm" w="sm" type="none"/>
            <a:tailEnd len="med" w="med" type="triangle"/>
          </a:ln>
        </p:spPr>
      </p:cxnSp>
      <p:pic>
        <p:nvPicPr>
          <p:cNvPr descr="Hamburger Menu Icon with solid fill" id="430" name="Google Shape;430;p18"/>
          <p:cNvPicPr preferRelativeResize="0"/>
          <p:nvPr/>
        </p:nvPicPr>
        <p:blipFill rotWithShape="1">
          <a:blip r:embed="rId6">
            <a:alphaModFix/>
          </a:blip>
          <a:srcRect b="0" l="0" r="0" t="0"/>
          <a:stretch/>
        </p:blipFill>
        <p:spPr>
          <a:xfrm>
            <a:off x="9096178" y="3013294"/>
            <a:ext cx="1321183" cy="1302822"/>
          </a:xfrm>
          <a:prstGeom prst="rect">
            <a:avLst/>
          </a:prstGeom>
          <a:noFill/>
          <a:ln>
            <a:noFill/>
          </a:ln>
        </p:spPr>
      </p:pic>
      <p:grpSp>
        <p:nvGrpSpPr>
          <p:cNvPr id="431" name="Google Shape;431;p18"/>
          <p:cNvGrpSpPr/>
          <p:nvPr/>
        </p:nvGrpSpPr>
        <p:grpSpPr>
          <a:xfrm>
            <a:off x="9817117" y="3598417"/>
            <a:ext cx="1015235" cy="1001125"/>
            <a:chOff x="15724926" y="682373"/>
            <a:chExt cx="1197066" cy="1180429"/>
          </a:xfrm>
        </p:grpSpPr>
        <p:sp>
          <p:nvSpPr>
            <p:cNvPr id="432" name="Google Shape;432;p18"/>
            <p:cNvSpPr/>
            <p:nvPr/>
          </p:nvSpPr>
          <p:spPr>
            <a:xfrm>
              <a:off x="15724926" y="682373"/>
              <a:ext cx="1197066" cy="1180429"/>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FF9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User with solid fill" id="433" name="Google Shape;433;p18"/>
            <p:cNvPicPr preferRelativeResize="0"/>
            <p:nvPr/>
          </p:nvPicPr>
          <p:blipFill rotWithShape="1">
            <a:blip r:embed="rId7">
              <a:alphaModFix/>
            </a:blip>
            <a:srcRect b="0" l="0" r="0" t="0"/>
            <a:stretch/>
          </p:blipFill>
          <p:spPr>
            <a:xfrm>
              <a:off x="15849600" y="762701"/>
              <a:ext cx="965213" cy="951799"/>
            </a:xfrm>
            <a:prstGeom prst="rect">
              <a:avLst/>
            </a:prstGeom>
            <a:noFill/>
            <a:ln>
              <a:noFill/>
            </a:ln>
          </p:spPr>
        </p:pic>
      </p:grpSp>
      <p:cxnSp>
        <p:nvCxnSpPr>
          <p:cNvPr id="434" name="Google Shape;434;p18"/>
          <p:cNvCxnSpPr>
            <a:stCxn id="420" idx="2"/>
          </p:cNvCxnSpPr>
          <p:nvPr/>
        </p:nvCxnSpPr>
        <p:spPr>
          <a:xfrm flipH="1" rot="-5400000">
            <a:off x="6306325" y="4075237"/>
            <a:ext cx="2557500" cy="3994500"/>
          </a:xfrm>
          <a:prstGeom prst="bentConnector2">
            <a:avLst/>
          </a:prstGeom>
          <a:noFill/>
          <a:ln cap="flat" cmpd="sng" w="76200">
            <a:solidFill>
              <a:srgbClr val="7F7F7F"/>
            </a:solidFill>
            <a:prstDash val="solid"/>
            <a:round/>
            <a:headEnd len="sm" w="sm" type="none"/>
            <a:tailEnd len="med" w="med" type="triangle"/>
          </a:ln>
        </p:spPr>
      </p:cxnSp>
      <p:cxnSp>
        <p:nvCxnSpPr>
          <p:cNvPr id="435" name="Google Shape;435;p18"/>
          <p:cNvCxnSpPr/>
          <p:nvPr/>
        </p:nvCxnSpPr>
        <p:spPr>
          <a:xfrm>
            <a:off x="11271313" y="4269634"/>
            <a:ext cx="1806780" cy="0"/>
          </a:xfrm>
          <a:prstGeom prst="straightConnector1">
            <a:avLst/>
          </a:prstGeom>
          <a:noFill/>
          <a:ln cap="flat" cmpd="sng" w="76200">
            <a:solidFill>
              <a:srgbClr val="7F7F7F"/>
            </a:solidFill>
            <a:prstDash val="solid"/>
            <a:round/>
            <a:headEnd len="sm" w="sm" type="none"/>
            <a:tailEnd len="med" w="med" type="triangle"/>
          </a:ln>
        </p:spPr>
      </p:cxnSp>
      <p:grpSp>
        <p:nvGrpSpPr>
          <p:cNvPr id="436" name="Google Shape;436;p18"/>
          <p:cNvGrpSpPr/>
          <p:nvPr/>
        </p:nvGrpSpPr>
        <p:grpSpPr>
          <a:xfrm>
            <a:off x="13580560" y="2150643"/>
            <a:ext cx="3245737" cy="6585060"/>
            <a:chOff x="12269722" y="6997588"/>
            <a:chExt cx="3245737" cy="6585060"/>
          </a:xfrm>
        </p:grpSpPr>
        <p:sp>
          <p:nvSpPr>
            <p:cNvPr id="437" name="Google Shape;437;p18"/>
            <p:cNvSpPr/>
            <p:nvPr/>
          </p:nvSpPr>
          <p:spPr>
            <a:xfrm>
              <a:off x="12269722" y="6997588"/>
              <a:ext cx="2278126" cy="6585060"/>
            </a:xfrm>
            <a:prstGeom prst="roundRect">
              <a:avLst>
                <a:gd fmla="val 16667" name="adj"/>
              </a:avLst>
            </a:prstGeom>
            <a:solidFill>
              <a:schemeClr val="lt1"/>
            </a:solidFill>
            <a:ln cap="flat" cmpd="sng" w="762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38" name="Google Shape;438;p18"/>
            <p:cNvGrpSpPr/>
            <p:nvPr/>
          </p:nvGrpSpPr>
          <p:grpSpPr>
            <a:xfrm>
              <a:off x="12597588" y="11934559"/>
              <a:ext cx="2917871" cy="1318141"/>
              <a:chOff x="3250751" y="5047993"/>
              <a:chExt cx="2485351" cy="1122751"/>
            </a:xfrm>
          </p:grpSpPr>
          <p:sp>
            <p:nvSpPr>
              <p:cNvPr id="439" name="Google Shape;439;p18"/>
              <p:cNvSpPr txBox="1"/>
              <p:nvPr/>
            </p:nvSpPr>
            <p:spPr>
              <a:xfrm>
                <a:off x="3250751" y="5862967"/>
                <a:ext cx="2485351" cy="30777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View details</a:t>
                </a:r>
                <a:endParaRPr/>
              </a:p>
            </p:txBody>
          </p:sp>
          <p:grpSp>
            <p:nvGrpSpPr>
              <p:cNvPr id="440" name="Google Shape;440;p18"/>
              <p:cNvGrpSpPr/>
              <p:nvPr/>
            </p:nvGrpSpPr>
            <p:grpSpPr>
              <a:xfrm>
                <a:off x="3575303" y="5047993"/>
                <a:ext cx="695982" cy="695982"/>
                <a:chOff x="16182612" y="5177060"/>
                <a:chExt cx="1197066" cy="1180429"/>
              </a:xfrm>
            </p:grpSpPr>
            <p:sp>
              <p:nvSpPr>
                <p:cNvPr id="441" name="Google Shape;441;p18"/>
                <p:cNvSpPr/>
                <p:nvPr/>
              </p:nvSpPr>
              <p:spPr>
                <a:xfrm>
                  <a:off x="16182612" y="5177060"/>
                  <a:ext cx="1197066" cy="1180429"/>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9DA3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pic>
              <p:nvPicPr>
                <p:cNvPr descr="Eye with solid fill" id="442" name="Google Shape;442;p18"/>
                <p:cNvPicPr preferRelativeResize="0"/>
                <p:nvPr/>
              </p:nvPicPr>
              <p:blipFill rotWithShape="1">
                <a:blip r:embed="rId9">
                  <a:alphaModFix/>
                </a:blip>
                <a:srcRect b="0" l="0" r="0" t="0"/>
                <a:stretch/>
              </p:blipFill>
              <p:spPr>
                <a:xfrm>
                  <a:off x="16351344" y="5310074"/>
                  <a:ext cx="914400" cy="914400"/>
                </a:xfrm>
                <a:prstGeom prst="rect">
                  <a:avLst/>
                </a:prstGeom>
                <a:noFill/>
                <a:ln>
                  <a:noFill/>
                </a:ln>
              </p:spPr>
            </p:pic>
          </p:grpSp>
        </p:grpSp>
        <p:sp>
          <p:nvSpPr>
            <p:cNvPr id="443" name="Google Shape;443;p18"/>
            <p:cNvSpPr txBox="1"/>
            <p:nvPr/>
          </p:nvSpPr>
          <p:spPr>
            <a:xfrm>
              <a:off x="12902629" y="9692214"/>
              <a:ext cx="1593841" cy="361339"/>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Disable</a:t>
              </a:r>
              <a:endParaRPr/>
            </a:p>
          </p:txBody>
        </p:sp>
        <p:pic>
          <p:nvPicPr>
            <p:cNvPr descr="Badge Unfollow with solid fill" id="444" name="Google Shape;444;p18"/>
            <p:cNvPicPr preferRelativeResize="0"/>
            <p:nvPr/>
          </p:nvPicPr>
          <p:blipFill rotWithShape="1">
            <a:blip r:embed="rId10">
              <a:alphaModFix/>
            </a:blip>
            <a:srcRect b="0" l="0" r="0" t="0"/>
            <a:stretch/>
          </p:blipFill>
          <p:spPr>
            <a:xfrm>
              <a:off x="12871636" y="8705507"/>
              <a:ext cx="1015071" cy="1015072"/>
            </a:xfrm>
            <a:prstGeom prst="rect">
              <a:avLst/>
            </a:prstGeom>
            <a:noFill/>
            <a:ln>
              <a:noFill/>
            </a:ln>
          </p:spPr>
        </p:pic>
        <p:grpSp>
          <p:nvGrpSpPr>
            <p:cNvPr id="445" name="Google Shape;445;p18"/>
            <p:cNvGrpSpPr/>
            <p:nvPr/>
          </p:nvGrpSpPr>
          <p:grpSpPr>
            <a:xfrm>
              <a:off x="12844605" y="10285740"/>
              <a:ext cx="1593841" cy="1254709"/>
              <a:chOff x="5995081" y="5077029"/>
              <a:chExt cx="1357584" cy="1068722"/>
            </a:xfrm>
          </p:grpSpPr>
          <p:sp>
            <p:nvSpPr>
              <p:cNvPr id="446" name="Google Shape;446;p18"/>
              <p:cNvSpPr txBox="1"/>
              <p:nvPr/>
            </p:nvSpPr>
            <p:spPr>
              <a:xfrm>
                <a:off x="5995081" y="5837974"/>
                <a:ext cx="1357584" cy="30777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Update</a:t>
                </a:r>
                <a:endParaRPr/>
              </a:p>
            </p:txBody>
          </p:sp>
          <p:grpSp>
            <p:nvGrpSpPr>
              <p:cNvPr id="447" name="Google Shape;447;p18"/>
              <p:cNvGrpSpPr/>
              <p:nvPr/>
            </p:nvGrpSpPr>
            <p:grpSpPr>
              <a:xfrm>
                <a:off x="6078577" y="5077029"/>
                <a:ext cx="695982" cy="695982"/>
                <a:chOff x="16218484" y="4269581"/>
                <a:chExt cx="1015235" cy="1001125"/>
              </a:xfrm>
            </p:grpSpPr>
            <p:sp>
              <p:nvSpPr>
                <p:cNvPr id="448" name="Google Shape;448;p18"/>
                <p:cNvSpPr/>
                <p:nvPr/>
              </p:nvSpPr>
              <p:spPr>
                <a:xfrm>
                  <a:off x="16218484" y="4269581"/>
                  <a:ext cx="1015235" cy="1001125"/>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0076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pic>
              <p:nvPicPr>
                <p:cNvPr descr="Calligraphy Pen with solid fill" id="449" name="Google Shape;449;p18"/>
                <p:cNvPicPr preferRelativeResize="0"/>
                <p:nvPr/>
              </p:nvPicPr>
              <p:blipFill rotWithShape="1">
                <a:blip r:embed="rId11">
                  <a:alphaModFix/>
                </a:blip>
                <a:srcRect b="-8115" l="-6587" r="12007" t="13535"/>
                <a:stretch/>
              </p:blipFill>
              <p:spPr>
                <a:xfrm>
                  <a:off x="16306791" y="4396762"/>
                  <a:ext cx="746761" cy="746761"/>
                </a:xfrm>
                <a:prstGeom prst="ellipse">
                  <a:avLst/>
                </a:prstGeom>
                <a:noFill/>
                <a:ln>
                  <a:noFill/>
                </a:ln>
              </p:spPr>
            </p:pic>
          </p:grpSp>
        </p:grpSp>
        <p:grpSp>
          <p:nvGrpSpPr>
            <p:cNvPr id="450" name="Google Shape;450;p18"/>
            <p:cNvGrpSpPr/>
            <p:nvPr/>
          </p:nvGrpSpPr>
          <p:grpSpPr>
            <a:xfrm>
              <a:off x="12871636" y="7270237"/>
              <a:ext cx="1643995" cy="1331899"/>
              <a:chOff x="13219171" y="8054345"/>
              <a:chExt cx="1643995" cy="1331899"/>
            </a:xfrm>
          </p:grpSpPr>
          <p:sp>
            <p:nvSpPr>
              <p:cNvPr id="451" name="Google Shape;451;p18"/>
              <p:cNvSpPr txBox="1"/>
              <p:nvPr/>
            </p:nvSpPr>
            <p:spPr>
              <a:xfrm>
                <a:off x="13269325" y="9078467"/>
                <a:ext cx="1593841" cy="30777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Create</a:t>
                </a:r>
                <a:endParaRPr/>
              </a:p>
            </p:txBody>
          </p:sp>
          <p:pic>
            <p:nvPicPr>
              <p:cNvPr descr="Badge Follow with solid fill" id="452" name="Google Shape;452;p18"/>
              <p:cNvPicPr preferRelativeResize="0"/>
              <p:nvPr/>
            </p:nvPicPr>
            <p:blipFill rotWithShape="1">
              <a:blip r:embed="rId12">
                <a:alphaModFix/>
              </a:blip>
              <a:srcRect b="0" l="0" r="0" t="0"/>
              <a:stretch/>
            </p:blipFill>
            <p:spPr>
              <a:xfrm>
                <a:off x="13219171" y="8054345"/>
                <a:ext cx="1015070" cy="1015070"/>
              </a:xfrm>
              <a:prstGeom prst="rect">
                <a:avLst/>
              </a:prstGeom>
              <a:noFill/>
              <a:ln>
                <a:noFill/>
              </a:ln>
            </p:spPr>
          </p:pic>
        </p:grpSp>
      </p:grpSp>
      <p:cxnSp>
        <p:nvCxnSpPr>
          <p:cNvPr id="453" name="Google Shape;453;p18"/>
          <p:cNvCxnSpPr/>
          <p:nvPr/>
        </p:nvCxnSpPr>
        <p:spPr>
          <a:xfrm>
            <a:off x="11608197" y="7257062"/>
            <a:ext cx="1806780" cy="0"/>
          </a:xfrm>
          <a:prstGeom prst="straightConnector1">
            <a:avLst/>
          </a:prstGeom>
          <a:noFill/>
          <a:ln cap="flat" cmpd="sng" w="76200">
            <a:solidFill>
              <a:srgbClr val="7F7F7F"/>
            </a:solidFill>
            <a:prstDash val="solid"/>
            <a:round/>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descr="Hamburger Menu Icon with solid fill" id="459" name="Google Shape;459;p34"/>
          <p:cNvPicPr preferRelativeResize="0"/>
          <p:nvPr/>
        </p:nvPicPr>
        <p:blipFill rotWithShape="1">
          <a:blip r:embed="rId3">
            <a:alphaModFix/>
          </a:blip>
          <a:srcRect b="0" l="0" r="0" t="0"/>
          <a:stretch/>
        </p:blipFill>
        <p:spPr>
          <a:xfrm>
            <a:off x="10176490" y="3113155"/>
            <a:ext cx="1321183" cy="1302822"/>
          </a:xfrm>
          <a:prstGeom prst="rect">
            <a:avLst/>
          </a:prstGeom>
          <a:noFill/>
          <a:ln>
            <a:noFill/>
          </a:ln>
        </p:spPr>
      </p:pic>
      <p:sp>
        <p:nvSpPr>
          <p:cNvPr id="460" name="Google Shape;460;p34"/>
          <p:cNvSpPr/>
          <p:nvPr/>
        </p:nvSpPr>
        <p:spPr>
          <a:xfrm>
            <a:off x="17145000" y="9258300"/>
            <a:ext cx="966799" cy="863996"/>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4"/>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cxnSp>
        <p:nvCxnSpPr>
          <p:cNvPr id="462" name="Google Shape;462;p34"/>
          <p:cNvCxnSpPr>
            <a:endCxn id="463" idx="1"/>
          </p:cNvCxnSpPr>
          <p:nvPr/>
        </p:nvCxnSpPr>
        <p:spPr>
          <a:xfrm>
            <a:off x="2260306" y="3764567"/>
            <a:ext cx="1798800" cy="0"/>
          </a:xfrm>
          <a:prstGeom prst="straightConnector1">
            <a:avLst/>
          </a:prstGeom>
          <a:noFill/>
          <a:ln cap="flat" cmpd="sng" w="76200">
            <a:solidFill>
              <a:srgbClr val="7F7F7F"/>
            </a:solidFill>
            <a:prstDash val="solid"/>
            <a:round/>
            <a:headEnd len="sm" w="sm" type="none"/>
            <a:tailEnd len="med" w="med" type="triangle"/>
          </a:ln>
        </p:spPr>
      </p:cxnSp>
      <p:sp>
        <p:nvSpPr>
          <p:cNvPr id="464" name="Google Shape;464;p34"/>
          <p:cNvSpPr txBox="1"/>
          <p:nvPr/>
        </p:nvSpPr>
        <p:spPr>
          <a:xfrm>
            <a:off x="6272581" y="2873476"/>
            <a:ext cx="3428400" cy="9234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3000">
                <a:solidFill>
                  <a:srgbClr val="595959"/>
                </a:solidFill>
                <a:latin typeface="Quicksand"/>
                <a:ea typeface="Quicksand"/>
                <a:cs typeface="Quicksand"/>
                <a:sym typeface="Quicksand"/>
              </a:rPr>
              <a:t>2. View list test case</a:t>
            </a:r>
            <a:endParaRPr/>
          </a:p>
        </p:txBody>
      </p:sp>
      <p:sp>
        <p:nvSpPr>
          <p:cNvPr id="465" name="Google Shape;465;p34"/>
          <p:cNvSpPr txBox="1"/>
          <p:nvPr/>
        </p:nvSpPr>
        <p:spPr>
          <a:xfrm>
            <a:off x="2342230" y="3029315"/>
            <a:ext cx="2049309" cy="611706"/>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3000">
                <a:solidFill>
                  <a:srgbClr val="595959"/>
                </a:solidFill>
                <a:latin typeface="Quicksand"/>
                <a:ea typeface="Quicksand"/>
                <a:cs typeface="Quicksand"/>
                <a:sym typeface="Quicksand"/>
              </a:rPr>
              <a:t>1. Login</a:t>
            </a:r>
            <a:endParaRPr/>
          </a:p>
        </p:txBody>
      </p:sp>
      <p:pic>
        <p:nvPicPr>
          <p:cNvPr descr="Icon&#10;&#10;Description automatically generated" id="463" name="Google Shape;463;p34"/>
          <p:cNvPicPr preferRelativeResize="0"/>
          <p:nvPr/>
        </p:nvPicPr>
        <p:blipFill rotWithShape="1">
          <a:blip r:embed="rId4">
            <a:alphaModFix/>
          </a:blip>
          <a:srcRect b="0" l="0" r="0" t="0"/>
          <a:stretch/>
        </p:blipFill>
        <p:spPr>
          <a:xfrm>
            <a:off x="4059106" y="2850167"/>
            <a:ext cx="1828800" cy="1828800"/>
          </a:xfrm>
          <a:prstGeom prst="rect">
            <a:avLst/>
          </a:prstGeom>
          <a:noFill/>
          <a:ln>
            <a:noFill/>
          </a:ln>
        </p:spPr>
      </p:pic>
      <p:cxnSp>
        <p:nvCxnSpPr>
          <p:cNvPr id="466" name="Google Shape;466;p34"/>
          <p:cNvCxnSpPr>
            <a:stCxn id="463" idx="3"/>
            <a:endCxn id="467" idx="1"/>
          </p:cNvCxnSpPr>
          <p:nvPr/>
        </p:nvCxnSpPr>
        <p:spPr>
          <a:xfrm flipH="1" rot="10800000">
            <a:off x="5887906" y="3754667"/>
            <a:ext cx="4101600" cy="9900"/>
          </a:xfrm>
          <a:prstGeom prst="bentConnector3">
            <a:avLst>
              <a:gd fmla="val 50000" name="adj1"/>
            </a:avLst>
          </a:prstGeom>
          <a:noFill/>
          <a:ln cap="flat" cmpd="sng" w="76200">
            <a:solidFill>
              <a:srgbClr val="7F7F7F"/>
            </a:solidFill>
            <a:prstDash val="solid"/>
            <a:round/>
            <a:headEnd len="sm" w="sm" type="none"/>
            <a:tailEnd len="med" w="med" type="triangle"/>
          </a:ln>
        </p:spPr>
      </p:cxnSp>
      <p:grpSp>
        <p:nvGrpSpPr>
          <p:cNvPr id="468" name="Google Shape;468;p34"/>
          <p:cNvGrpSpPr/>
          <p:nvPr/>
        </p:nvGrpSpPr>
        <p:grpSpPr>
          <a:xfrm>
            <a:off x="1099562" y="3134533"/>
            <a:ext cx="1006552" cy="1272940"/>
            <a:chOff x="8071238" y="1623329"/>
            <a:chExt cx="189020" cy="239045"/>
          </a:xfrm>
        </p:grpSpPr>
        <p:sp>
          <p:nvSpPr>
            <p:cNvPr id="469" name="Google Shape;469;p34"/>
            <p:cNvSpPr/>
            <p:nvPr/>
          </p:nvSpPr>
          <p:spPr>
            <a:xfrm>
              <a:off x="8071238" y="1795752"/>
              <a:ext cx="189019" cy="66622"/>
            </a:xfrm>
            <a:custGeom>
              <a:rect b="b" l="l" r="r" t="t"/>
              <a:pathLst>
                <a:path extrusionOk="0" h="2537" w="7198">
                  <a:moveTo>
                    <a:pt x="2326" y="0"/>
                  </a:moveTo>
                  <a:lnTo>
                    <a:pt x="556" y="641"/>
                  </a:lnTo>
                  <a:cubicBezTo>
                    <a:pt x="221" y="756"/>
                    <a:pt x="1" y="1082"/>
                    <a:pt x="1" y="1436"/>
                  </a:cubicBezTo>
                  <a:lnTo>
                    <a:pt x="1" y="2326"/>
                  </a:lnTo>
                  <a:cubicBezTo>
                    <a:pt x="1" y="2441"/>
                    <a:pt x="96" y="2536"/>
                    <a:pt x="211" y="2536"/>
                  </a:cubicBezTo>
                  <a:lnTo>
                    <a:pt x="6987" y="2536"/>
                  </a:lnTo>
                  <a:cubicBezTo>
                    <a:pt x="7102" y="2536"/>
                    <a:pt x="7197" y="2441"/>
                    <a:pt x="7197" y="2326"/>
                  </a:cubicBezTo>
                  <a:lnTo>
                    <a:pt x="7197" y="1436"/>
                  </a:lnTo>
                  <a:cubicBezTo>
                    <a:pt x="7197" y="1082"/>
                    <a:pt x="6977" y="756"/>
                    <a:pt x="6642" y="641"/>
                  </a:cubicBezTo>
                  <a:lnTo>
                    <a:pt x="4872" y="0"/>
                  </a:lnTo>
                  <a:lnTo>
                    <a:pt x="3599" y="421"/>
                  </a:lnTo>
                  <a:lnTo>
                    <a:pt x="232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4"/>
            <p:cNvSpPr/>
            <p:nvPr/>
          </p:nvSpPr>
          <p:spPr>
            <a:xfrm>
              <a:off x="8154666" y="1817863"/>
              <a:ext cx="22163" cy="44511"/>
            </a:xfrm>
            <a:custGeom>
              <a:rect b="b" l="l" r="r" t="t"/>
              <a:pathLst>
                <a:path extrusionOk="0" h="1695" w="844">
                  <a:moveTo>
                    <a:pt x="202" y="0"/>
                  </a:moveTo>
                  <a:lnTo>
                    <a:pt x="1" y="1694"/>
                  </a:lnTo>
                  <a:lnTo>
                    <a:pt x="843" y="1694"/>
                  </a:lnTo>
                  <a:lnTo>
                    <a:pt x="6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4"/>
            <p:cNvSpPr/>
            <p:nvPr/>
          </p:nvSpPr>
          <p:spPr>
            <a:xfrm>
              <a:off x="8155927" y="1806807"/>
              <a:ext cx="19642" cy="18618"/>
            </a:xfrm>
            <a:custGeom>
              <a:rect b="b" l="l" r="r" t="t"/>
              <a:pathLst>
                <a:path extrusionOk="0" h="709" w="748">
                  <a:moveTo>
                    <a:pt x="1" y="0"/>
                  </a:moveTo>
                  <a:lnTo>
                    <a:pt x="1" y="565"/>
                  </a:lnTo>
                  <a:cubicBezTo>
                    <a:pt x="1" y="641"/>
                    <a:pt x="68" y="708"/>
                    <a:pt x="154" y="708"/>
                  </a:cubicBezTo>
                  <a:lnTo>
                    <a:pt x="594" y="708"/>
                  </a:lnTo>
                  <a:cubicBezTo>
                    <a:pt x="680" y="708"/>
                    <a:pt x="747" y="641"/>
                    <a:pt x="747" y="565"/>
                  </a:cubicBezTo>
                  <a:lnTo>
                    <a:pt x="7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4"/>
            <p:cNvSpPr/>
            <p:nvPr/>
          </p:nvSpPr>
          <p:spPr>
            <a:xfrm>
              <a:off x="8226803" y="1818362"/>
              <a:ext cx="33455" cy="44012"/>
            </a:xfrm>
            <a:custGeom>
              <a:rect b="b" l="l" r="r" t="t"/>
              <a:pathLst>
                <a:path extrusionOk="0" h="1676" w="1274">
                  <a:moveTo>
                    <a:pt x="1044" y="1"/>
                  </a:moveTo>
                  <a:lnTo>
                    <a:pt x="249" y="795"/>
                  </a:lnTo>
                  <a:cubicBezTo>
                    <a:pt x="96" y="958"/>
                    <a:pt x="1" y="1168"/>
                    <a:pt x="1" y="1398"/>
                  </a:cubicBezTo>
                  <a:lnTo>
                    <a:pt x="1" y="1675"/>
                  </a:lnTo>
                  <a:lnTo>
                    <a:pt x="1063" y="1675"/>
                  </a:lnTo>
                  <a:cubicBezTo>
                    <a:pt x="1178" y="1675"/>
                    <a:pt x="1273" y="1580"/>
                    <a:pt x="1273" y="1465"/>
                  </a:cubicBezTo>
                  <a:lnTo>
                    <a:pt x="1273" y="575"/>
                  </a:lnTo>
                  <a:cubicBezTo>
                    <a:pt x="1273" y="364"/>
                    <a:pt x="1197" y="154"/>
                    <a:pt x="1044"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4"/>
            <p:cNvSpPr/>
            <p:nvPr/>
          </p:nvSpPr>
          <p:spPr>
            <a:xfrm>
              <a:off x="8104667" y="1623329"/>
              <a:ext cx="122162" cy="88995"/>
            </a:xfrm>
            <a:custGeom>
              <a:rect b="b" l="l" r="r" t="t"/>
              <a:pathLst>
                <a:path extrusionOk="0" h="3389" w="4652">
                  <a:moveTo>
                    <a:pt x="1694" y="1"/>
                  </a:moveTo>
                  <a:cubicBezTo>
                    <a:pt x="756" y="1"/>
                    <a:pt x="0" y="757"/>
                    <a:pt x="0" y="1695"/>
                  </a:cubicBezTo>
                  <a:lnTo>
                    <a:pt x="0" y="2193"/>
                  </a:lnTo>
                  <a:cubicBezTo>
                    <a:pt x="0" y="2422"/>
                    <a:pt x="39" y="2652"/>
                    <a:pt x="106" y="2863"/>
                  </a:cubicBezTo>
                  <a:lnTo>
                    <a:pt x="182" y="3073"/>
                  </a:lnTo>
                  <a:cubicBezTo>
                    <a:pt x="201" y="3140"/>
                    <a:pt x="211" y="3207"/>
                    <a:pt x="211" y="3274"/>
                  </a:cubicBezTo>
                  <a:lnTo>
                    <a:pt x="211" y="3389"/>
                  </a:lnTo>
                  <a:lnTo>
                    <a:pt x="4441" y="3389"/>
                  </a:lnTo>
                  <a:lnTo>
                    <a:pt x="4441" y="3274"/>
                  </a:lnTo>
                  <a:cubicBezTo>
                    <a:pt x="4441" y="3207"/>
                    <a:pt x="4460" y="3140"/>
                    <a:pt x="4479" y="3073"/>
                  </a:cubicBezTo>
                  <a:lnTo>
                    <a:pt x="4546" y="2863"/>
                  </a:lnTo>
                  <a:cubicBezTo>
                    <a:pt x="4623" y="2652"/>
                    <a:pt x="4652" y="2422"/>
                    <a:pt x="4652" y="2193"/>
                  </a:cubicBezTo>
                  <a:lnTo>
                    <a:pt x="4652" y="422"/>
                  </a:lnTo>
                  <a:cubicBezTo>
                    <a:pt x="4652" y="192"/>
                    <a:pt x="4470" y="1"/>
                    <a:pt x="42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4"/>
            <p:cNvSpPr/>
            <p:nvPr/>
          </p:nvSpPr>
          <p:spPr>
            <a:xfrm>
              <a:off x="8132319" y="1623329"/>
              <a:ext cx="94772" cy="88995"/>
            </a:xfrm>
            <a:custGeom>
              <a:rect b="b" l="l" r="r" t="t"/>
              <a:pathLst>
                <a:path extrusionOk="0" h="3389" w="3609">
                  <a:moveTo>
                    <a:pt x="871" y="1"/>
                  </a:moveTo>
                  <a:cubicBezTo>
                    <a:pt x="393" y="1"/>
                    <a:pt x="0" y="384"/>
                    <a:pt x="10" y="862"/>
                  </a:cubicBezTo>
                  <a:cubicBezTo>
                    <a:pt x="10" y="1331"/>
                    <a:pt x="393" y="1724"/>
                    <a:pt x="861" y="1724"/>
                  </a:cubicBezTo>
                  <a:lnTo>
                    <a:pt x="986" y="1724"/>
                  </a:lnTo>
                  <a:lnTo>
                    <a:pt x="1043" y="3389"/>
                  </a:lnTo>
                  <a:lnTo>
                    <a:pt x="3398" y="3389"/>
                  </a:lnTo>
                  <a:lnTo>
                    <a:pt x="3398" y="3274"/>
                  </a:lnTo>
                  <a:cubicBezTo>
                    <a:pt x="3388" y="3207"/>
                    <a:pt x="3407" y="3140"/>
                    <a:pt x="3426" y="3073"/>
                  </a:cubicBezTo>
                  <a:lnTo>
                    <a:pt x="3493" y="2863"/>
                  </a:lnTo>
                  <a:cubicBezTo>
                    <a:pt x="3570" y="2652"/>
                    <a:pt x="3608" y="2422"/>
                    <a:pt x="3608" y="2193"/>
                  </a:cubicBezTo>
                  <a:lnTo>
                    <a:pt x="3608" y="422"/>
                  </a:lnTo>
                  <a:cubicBezTo>
                    <a:pt x="3608" y="192"/>
                    <a:pt x="3417" y="1"/>
                    <a:pt x="3177" y="1"/>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sp>
          <p:nvSpPr>
            <p:cNvPr id="475" name="Google Shape;475;p34"/>
            <p:cNvSpPr/>
            <p:nvPr/>
          </p:nvSpPr>
          <p:spPr>
            <a:xfrm>
              <a:off x="8132556" y="1756782"/>
              <a:ext cx="66622" cy="50052"/>
            </a:xfrm>
            <a:custGeom>
              <a:rect b="b" l="l" r="r" t="t"/>
              <a:pathLst>
                <a:path extrusionOk="0" h="1906" w="2537">
                  <a:moveTo>
                    <a:pt x="1" y="1"/>
                  </a:moveTo>
                  <a:lnTo>
                    <a:pt x="1" y="1905"/>
                  </a:lnTo>
                  <a:lnTo>
                    <a:pt x="2537" y="1905"/>
                  </a:lnTo>
                  <a:lnTo>
                    <a:pt x="2537" y="1"/>
                  </a:lnTo>
                  <a:close/>
                </a:path>
              </a:pathLst>
            </a:custGeom>
            <a:solidFill>
              <a:srgbClr val="FDE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4"/>
            <p:cNvSpPr/>
            <p:nvPr/>
          </p:nvSpPr>
          <p:spPr>
            <a:xfrm>
              <a:off x="8132556" y="1756546"/>
              <a:ext cx="66622" cy="27914"/>
            </a:xfrm>
            <a:custGeom>
              <a:rect b="b" l="l" r="r" t="t"/>
              <a:pathLst>
                <a:path extrusionOk="0" h="1063" w="2537">
                  <a:moveTo>
                    <a:pt x="1" y="0"/>
                  </a:moveTo>
                  <a:lnTo>
                    <a:pt x="1" y="718"/>
                  </a:lnTo>
                  <a:cubicBezTo>
                    <a:pt x="393" y="948"/>
                    <a:pt x="831" y="1063"/>
                    <a:pt x="1269" y="1063"/>
                  </a:cubicBezTo>
                  <a:cubicBezTo>
                    <a:pt x="1707" y="1063"/>
                    <a:pt x="2144" y="948"/>
                    <a:pt x="2537" y="718"/>
                  </a:cubicBezTo>
                  <a:lnTo>
                    <a:pt x="2537" y="0"/>
                  </a:lnTo>
                  <a:close/>
                </a:path>
              </a:pathLst>
            </a:custGeom>
            <a:solidFill>
              <a:srgbClr val="FBD4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4"/>
            <p:cNvSpPr/>
            <p:nvPr/>
          </p:nvSpPr>
          <p:spPr>
            <a:xfrm>
              <a:off x="8121264" y="1786324"/>
              <a:ext cx="44484" cy="39836"/>
            </a:xfrm>
            <a:custGeom>
              <a:rect b="b" l="l" r="r" t="t"/>
              <a:pathLst>
                <a:path extrusionOk="0" h="1517" w="1694">
                  <a:moveTo>
                    <a:pt x="375" y="1"/>
                  </a:moveTo>
                  <a:cubicBezTo>
                    <a:pt x="297" y="1"/>
                    <a:pt x="220" y="43"/>
                    <a:pt x="182" y="120"/>
                  </a:cubicBezTo>
                  <a:lnTo>
                    <a:pt x="0" y="512"/>
                  </a:lnTo>
                  <a:lnTo>
                    <a:pt x="699" y="1431"/>
                  </a:lnTo>
                  <a:cubicBezTo>
                    <a:pt x="740" y="1487"/>
                    <a:pt x="803" y="1516"/>
                    <a:pt x="867" y="1516"/>
                  </a:cubicBezTo>
                  <a:cubicBezTo>
                    <a:pt x="923" y="1516"/>
                    <a:pt x="980" y="1495"/>
                    <a:pt x="1024" y="1450"/>
                  </a:cubicBezTo>
                  <a:lnTo>
                    <a:pt x="1694" y="780"/>
                  </a:lnTo>
                  <a:lnTo>
                    <a:pt x="488" y="34"/>
                  </a:lnTo>
                  <a:cubicBezTo>
                    <a:pt x="453" y="11"/>
                    <a:pt x="414" y="1"/>
                    <a:pt x="375"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4"/>
            <p:cNvSpPr/>
            <p:nvPr/>
          </p:nvSpPr>
          <p:spPr>
            <a:xfrm>
              <a:off x="8165748" y="1786324"/>
              <a:ext cx="44484" cy="39836"/>
            </a:xfrm>
            <a:custGeom>
              <a:rect b="b" l="l" r="r" t="t"/>
              <a:pathLst>
                <a:path extrusionOk="0" h="1517" w="1694">
                  <a:moveTo>
                    <a:pt x="1319" y="1"/>
                  </a:moveTo>
                  <a:cubicBezTo>
                    <a:pt x="1280" y="1"/>
                    <a:pt x="1241" y="11"/>
                    <a:pt x="1206" y="34"/>
                  </a:cubicBezTo>
                  <a:lnTo>
                    <a:pt x="0" y="780"/>
                  </a:lnTo>
                  <a:lnTo>
                    <a:pt x="679" y="1450"/>
                  </a:lnTo>
                  <a:cubicBezTo>
                    <a:pt x="719" y="1495"/>
                    <a:pt x="774" y="1516"/>
                    <a:pt x="828" y="1516"/>
                  </a:cubicBezTo>
                  <a:cubicBezTo>
                    <a:pt x="891" y="1516"/>
                    <a:pt x="954" y="1487"/>
                    <a:pt x="995" y="1431"/>
                  </a:cubicBezTo>
                  <a:lnTo>
                    <a:pt x="1694" y="512"/>
                  </a:lnTo>
                  <a:lnTo>
                    <a:pt x="1512" y="120"/>
                  </a:lnTo>
                  <a:cubicBezTo>
                    <a:pt x="1474" y="43"/>
                    <a:pt x="1397" y="1"/>
                    <a:pt x="1319"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4"/>
            <p:cNvSpPr/>
            <p:nvPr/>
          </p:nvSpPr>
          <p:spPr>
            <a:xfrm>
              <a:off x="8110182" y="1668365"/>
              <a:ext cx="110870" cy="105040"/>
            </a:xfrm>
            <a:custGeom>
              <a:rect b="b" l="l" r="r" t="t"/>
              <a:pathLst>
                <a:path extrusionOk="0" h="4000" w="4222">
                  <a:moveTo>
                    <a:pt x="1827" y="0"/>
                  </a:moveTo>
                  <a:cubicBezTo>
                    <a:pt x="1282" y="0"/>
                    <a:pt x="810" y="93"/>
                    <a:pt x="575" y="152"/>
                  </a:cubicBezTo>
                  <a:cubicBezTo>
                    <a:pt x="479" y="171"/>
                    <a:pt x="412" y="257"/>
                    <a:pt x="412" y="353"/>
                  </a:cubicBezTo>
                  <a:lnTo>
                    <a:pt x="412" y="860"/>
                  </a:lnTo>
                  <a:cubicBezTo>
                    <a:pt x="412" y="975"/>
                    <a:pt x="374" y="1081"/>
                    <a:pt x="298" y="1157"/>
                  </a:cubicBezTo>
                  <a:lnTo>
                    <a:pt x="116" y="1339"/>
                  </a:lnTo>
                  <a:cubicBezTo>
                    <a:pt x="39" y="1415"/>
                    <a:pt x="1" y="1521"/>
                    <a:pt x="1" y="1636"/>
                  </a:cubicBezTo>
                  <a:lnTo>
                    <a:pt x="1" y="1875"/>
                  </a:lnTo>
                  <a:cubicBezTo>
                    <a:pt x="1" y="3042"/>
                    <a:pt x="948" y="3990"/>
                    <a:pt x="2116" y="3999"/>
                  </a:cubicBezTo>
                  <a:cubicBezTo>
                    <a:pt x="3274" y="3990"/>
                    <a:pt x="4212" y="3042"/>
                    <a:pt x="4221" y="1884"/>
                  </a:cubicBezTo>
                  <a:lnTo>
                    <a:pt x="4221" y="1636"/>
                  </a:lnTo>
                  <a:cubicBezTo>
                    <a:pt x="4221" y="1521"/>
                    <a:pt x="4174" y="1415"/>
                    <a:pt x="4097" y="1339"/>
                  </a:cubicBezTo>
                  <a:lnTo>
                    <a:pt x="3925" y="1157"/>
                  </a:lnTo>
                  <a:cubicBezTo>
                    <a:pt x="3848" y="1081"/>
                    <a:pt x="3800" y="975"/>
                    <a:pt x="3800" y="860"/>
                  </a:cubicBezTo>
                  <a:lnTo>
                    <a:pt x="3800" y="746"/>
                  </a:lnTo>
                  <a:cubicBezTo>
                    <a:pt x="3800" y="659"/>
                    <a:pt x="3762" y="583"/>
                    <a:pt x="3695" y="525"/>
                  </a:cubicBezTo>
                  <a:cubicBezTo>
                    <a:pt x="3135" y="116"/>
                    <a:pt x="2436" y="0"/>
                    <a:pt x="1827" y="0"/>
                  </a:cubicBezTo>
                  <a:close/>
                </a:path>
              </a:pathLst>
            </a:custGeom>
            <a:solidFill>
              <a:srgbClr val="FDE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4"/>
            <p:cNvSpPr/>
            <p:nvPr/>
          </p:nvSpPr>
          <p:spPr>
            <a:xfrm>
              <a:off x="8110445" y="1668259"/>
              <a:ext cx="100051" cy="104646"/>
            </a:xfrm>
            <a:custGeom>
              <a:rect b="b" l="l" r="r" t="t"/>
              <a:pathLst>
                <a:path extrusionOk="0" h="3985" w="3810">
                  <a:moveTo>
                    <a:pt x="1823" y="1"/>
                  </a:moveTo>
                  <a:cubicBezTo>
                    <a:pt x="1624" y="1"/>
                    <a:pt x="1435" y="13"/>
                    <a:pt x="1264" y="32"/>
                  </a:cubicBezTo>
                  <a:cubicBezTo>
                    <a:pt x="1034" y="60"/>
                    <a:pt x="804" y="99"/>
                    <a:pt x="575" y="156"/>
                  </a:cubicBezTo>
                  <a:cubicBezTo>
                    <a:pt x="479" y="175"/>
                    <a:pt x="412" y="261"/>
                    <a:pt x="412" y="357"/>
                  </a:cubicBezTo>
                  <a:lnTo>
                    <a:pt x="412" y="864"/>
                  </a:lnTo>
                  <a:cubicBezTo>
                    <a:pt x="412" y="979"/>
                    <a:pt x="374" y="1085"/>
                    <a:pt x="297" y="1161"/>
                  </a:cubicBezTo>
                  <a:lnTo>
                    <a:pt x="115" y="1343"/>
                  </a:lnTo>
                  <a:cubicBezTo>
                    <a:pt x="39" y="1419"/>
                    <a:pt x="1" y="1525"/>
                    <a:pt x="1" y="1640"/>
                  </a:cubicBezTo>
                  <a:lnTo>
                    <a:pt x="1" y="1888"/>
                  </a:lnTo>
                  <a:cubicBezTo>
                    <a:pt x="1" y="2951"/>
                    <a:pt x="795" y="3860"/>
                    <a:pt x="1857" y="3984"/>
                  </a:cubicBezTo>
                  <a:cubicBezTo>
                    <a:pt x="1474" y="3592"/>
                    <a:pt x="1264" y="3066"/>
                    <a:pt x="1264" y="2520"/>
                  </a:cubicBezTo>
                  <a:lnTo>
                    <a:pt x="1264" y="979"/>
                  </a:lnTo>
                  <a:cubicBezTo>
                    <a:pt x="1264" y="759"/>
                    <a:pt x="1427" y="577"/>
                    <a:pt x="1637" y="558"/>
                  </a:cubicBezTo>
                  <a:cubicBezTo>
                    <a:pt x="1808" y="536"/>
                    <a:pt x="2026" y="516"/>
                    <a:pt x="2269" y="516"/>
                  </a:cubicBezTo>
                  <a:cubicBezTo>
                    <a:pt x="2747" y="516"/>
                    <a:pt x="3321" y="591"/>
                    <a:pt x="3810" y="864"/>
                  </a:cubicBezTo>
                  <a:lnTo>
                    <a:pt x="3810" y="750"/>
                  </a:lnTo>
                  <a:cubicBezTo>
                    <a:pt x="3810" y="663"/>
                    <a:pt x="3762" y="577"/>
                    <a:pt x="3695" y="529"/>
                  </a:cubicBezTo>
                  <a:cubicBezTo>
                    <a:pt x="3132" y="118"/>
                    <a:pt x="2432" y="1"/>
                    <a:pt x="1823" y="1"/>
                  </a:cubicBezTo>
                  <a:close/>
                </a:path>
              </a:pathLst>
            </a:custGeom>
            <a:solidFill>
              <a:srgbClr val="FBD4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4"/>
            <p:cNvSpPr/>
            <p:nvPr/>
          </p:nvSpPr>
          <p:spPr>
            <a:xfrm>
              <a:off x="8071238" y="1818362"/>
              <a:ext cx="33455" cy="44012"/>
            </a:xfrm>
            <a:custGeom>
              <a:rect b="b" l="l" r="r" t="t"/>
              <a:pathLst>
                <a:path extrusionOk="0" h="1676" w="1274">
                  <a:moveTo>
                    <a:pt x="230" y="1"/>
                  </a:moveTo>
                  <a:cubicBezTo>
                    <a:pt x="87" y="154"/>
                    <a:pt x="1" y="364"/>
                    <a:pt x="1" y="575"/>
                  </a:cubicBezTo>
                  <a:lnTo>
                    <a:pt x="1" y="1465"/>
                  </a:lnTo>
                  <a:cubicBezTo>
                    <a:pt x="1" y="1580"/>
                    <a:pt x="96" y="1675"/>
                    <a:pt x="211" y="1675"/>
                  </a:cubicBezTo>
                  <a:lnTo>
                    <a:pt x="1273" y="1675"/>
                  </a:lnTo>
                  <a:lnTo>
                    <a:pt x="1273" y="1398"/>
                  </a:lnTo>
                  <a:cubicBezTo>
                    <a:pt x="1273" y="1168"/>
                    <a:pt x="1187" y="958"/>
                    <a:pt x="1025" y="795"/>
                  </a:cubicBezTo>
                  <a:lnTo>
                    <a:pt x="230" y="1"/>
                  </a:ln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2" name="Google Shape;482;p34"/>
          <p:cNvGrpSpPr/>
          <p:nvPr/>
        </p:nvGrpSpPr>
        <p:grpSpPr>
          <a:xfrm>
            <a:off x="7461415" y="6185506"/>
            <a:ext cx="6751336" cy="1805133"/>
            <a:chOff x="6148927" y="4922084"/>
            <a:chExt cx="6751336" cy="1805133"/>
          </a:xfrm>
        </p:grpSpPr>
        <p:sp>
          <p:nvSpPr>
            <p:cNvPr id="483" name="Google Shape;483;p34"/>
            <p:cNvSpPr/>
            <p:nvPr/>
          </p:nvSpPr>
          <p:spPr>
            <a:xfrm>
              <a:off x="6148927" y="4922084"/>
              <a:ext cx="6751336" cy="1805133"/>
            </a:xfrm>
            <a:prstGeom prst="roundRect">
              <a:avLst>
                <a:gd fmla="val 16667" name="adj"/>
              </a:avLst>
            </a:prstGeom>
            <a:solidFill>
              <a:schemeClr val="lt1"/>
            </a:solidFill>
            <a:ln cap="flat" cmpd="sng" w="762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84" name="Google Shape;484;p34"/>
            <p:cNvGrpSpPr/>
            <p:nvPr/>
          </p:nvGrpSpPr>
          <p:grpSpPr>
            <a:xfrm>
              <a:off x="10932310" y="5117514"/>
              <a:ext cx="1643174" cy="1318141"/>
              <a:chOff x="3250752" y="5047993"/>
              <a:chExt cx="1399604" cy="1122751"/>
            </a:xfrm>
          </p:grpSpPr>
          <p:sp>
            <p:nvSpPr>
              <p:cNvPr id="485" name="Google Shape;485;p34"/>
              <p:cNvSpPr txBox="1"/>
              <p:nvPr/>
            </p:nvSpPr>
            <p:spPr>
              <a:xfrm>
                <a:off x="3250752" y="5908589"/>
                <a:ext cx="1399604" cy="262155"/>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View details</a:t>
                </a:r>
                <a:endParaRPr/>
              </a:p>
            </p:txBody>
          </p:sp>
          <p:grpSp>
            <p:nvGrpSpPr>
              <p:cNvPr id="486" name="Google Shape;486;p34"/>
              <p:cNvGrpSpPr/>
              <p:nvPr/>
            </p:nvGrpSpPr>
            <p:grpSpPr>
              <a:xfrm>
                <a:off x="3575303" y="5047993"/>
                <a:ext cx="695982" cy="695982"/>
                <a:chOff x="16182612" y="5177060"/>
                <a:chExt cx="1197066" cy="1180429"/>
              </a:xfrm>
            </p:grpSpPr>
            <p:sp>
              <p:nvSpPr>
                <p:cNvPr id="487" name="Google Shape;487;p34"/>
                <p:cNvSpPr/>
                <p:nvPr/>
              </p:nvSpPr>
              <p:spPr>
                <a:xfrm>
                  <a:off x="16182612" y="5177060"/>
                  <a:ext cx="1197066" cy="1180429"/>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9DA3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pic>
              <p:nvPicPr>
                <p:cNvPr descr="Eye with solid fill" id="488" name="Google Shape;488;p34"/>
                <p:cNvPicPr preferRelativeResize="0"/>
                <p:nvPr/>
              </p:nvPicPr>
              <p:blipFill rotWithShape="1">
                <a:blip r:embed="rId5">
                  <a:alphaModFix/>
                </a:blip>
                <a:srcRect b="0" l="0" r="0" t="0"/>
                <a:stretch/>
              </p:blipFill>
              <p:spPr>
                <a:xfrm>
                  <a:off x="16351344" y="5310074"/>
                  <a:ext cx="914400" cy="914400"/>
                </a:xfrm>
                <a:prstGeom prst="rect">
                  <a:avLst/>
                </a:prstGeom>
                <a:noFill/>
                <a:ln>
                  <a:noFill/>
                </a:ln>
              </p:spPr>
            </p:pic>
          </p:grpSp>
        </p:grpSp>
        <p:grpSp>
          <p:nvGrpSpPr>
            <p:cNvPr id="489" name="Google Shape;489;p34"/>
            <p:cNvGrpSpPr/>
            <p:nvPr/>
          </p:nvGrpSpPr>
          <p:grpSpPr>
            <a:xfrm>
              <a:off x="8187118" y="5103985"/>
              <a:ext cx="1624893" cy="1294507"/>
              <a:chOff x="16266098" y="3752303"/>
              <a:chExt cx="1624893" cy="1294507"/>
            </a:xfrm>
          </p:grpSpPr>
          <p:sp>
            <p:nvSpPr>
              <p:cNvPr id="490" name="Google Shape;490;p34"/>
              <p:cNvSpPr txBox="1"/>
              <p:nvPr/>
            </p:nvSpPr>
            <p:spPr>
              <a:xfrm>
                <a:off x="16297091" y="4739010"/>
                <a:ext cx="1593900" cy="307800"/>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Disable</a:t>
                </a:r>
                <a:endParaRPr/>
              </a:p>
            </p:txBody>
          </p:sp>
          <p:pic>
            <p:nvPicPr>
              <p:cNvPr descr="Badge Unfollow with solid fill" id="491" name="Google Shape;491;p34"/>
              <p:cNvPicPr preferRelativeResize="0"/>
              <p:nvPr/>
            </p:nvPicPr>
            <p:blipFill rotWithShape="1">
              <a:blip r:embed="rId6">
                <a:alphaModFix/>
              </a:blip>
              <a:srcRect b="0" l="0" r="0" t="0"/>
              <a:stretch/>
            </p:blipFill>
            <p:spPr>
              <a:xfrm>
                <a:off x="16266098" y="3752303"/>
                <a:ext cx="1015071" cy="1015072"/>
              </a:xfrm>
              <a:prstGeom prst="rect">
                <a:avLst/>
              </a:prstGeom>
              <a:noFill/>
              <a:ln>
                <a:noFill/>
              </a:ln>
            </p:spPr>
          </p:pic>
        </p:grpSp>
        <p:grpSp>
          <p:nvGrpSpPr>
            <p:cNvPr id="492" name="Google Shape;492;p34"/>
            <p:cNvGrpSpPr/>
            <p:nvPr/>
          </p:nvGrpSpPr>
          <p:grpSpPr>
            <a:xfrm>
              <a:off x="9628637" y="5199630"/>
              <a:ext cx="1593742" cy="1201200"/>
              <a:chOff x="5995081" y="5077029"/>
              <a:chExt cx="1357500" cy="1023145"/>
            </a:xfrm>
          </p:grpSpPr>
          <p:sp>
            <p:nvSpPr>
              <p:cNvPr id="493" name="Google Shape;493;p34"/>
              <p:cNvSpPr txBox="1"/>
              <p:nvPr/>
            </p:nvSpPr>
            <p:spPr>
              <a:xfrm>
                <a:off x="5995081" y="5837974"/>
                <a:ext cx="1357500" cy="262200"/>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Update</a:t>
                </a:r>
                <a:endParaRPr/>
              </a:p>
            </p:txBody>
          </p:sp>
          <p:grpSp>
            <p:nvGrpSpPr>
              <p:cNvPr id="494" name="Google Shape;494;p34"/>
              <p:cNvGrpSpPr/>
              <p:nvPr/>
            </p:nvGrpSpPr>
            <p:grpSpPr>
              <a:xfrm>
                <a:off x="6078577" y="5077029"/>
                <a:ext cx="695982" cy="695982"/>
                <a:chOff x="16218484" y="4269581"/>
                <a:chExt cx="1015235" cy="1001125"/>
              </a:xfrm>
            </p:grpSpPr>
            <p:sp>
              <p:nvSpPr>
                <p:cNvPr id="495" name="Google Shape;495;p34"/>
                <p:cNvSpPr/>
                <p:nvPr/>
              </p:nvSpPr>
              <p:spPr>
                <a:xfrm>
                  <a:off x="16218484" y="4269581"/>
                  <a:ext cx="1015235" cy="1001125"/>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0076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pic>
              <p:nvPicPr>
                <p:cNvPr descr="Calligraphy Pen with solid fill" id="496" name="Google Shape;496;p34"/>
                <p:cNvPicPr preferRelativeResize="0"/>
                <p:nvPr/>
              </p:nvPicPr>
              <p:blipFill rotWithShape="1">
                <a:blip r:embed="rId7">
                  <a:alphaModFix/>
                </a:blip>
                <a:srcRect b="-8115" l="-6587" r="12007" t="13535"/>
                <a:stretch/>
              </p:blipFill>
              <p:spPr>
                <a:xfrm>
                  <a:off x="16306791" y="4396762"/>
                  <a:ext cx="746761" cy="746761"/>
                </a:xfrm>
                <a:prstGeom prst="ellipse">
                  <a:avLst/>
                </a:prstGeom>
                <a:noFill/>
                <a:ln>
                  <a:noFill/>
                </a:ln>
              </p:spPr>
            </p:pic>
          </p:grpSp>
        </p:grpSp>
        <p:grpSp>
          <p:nvGrpSpPr>
            <p:cNvPr id="497" name="Google Shape;497;p34"/>
            <p:cNvGrpSpPr/>
            <p:nvPr/>
          </p:nvGrpSpPr>
          <p:grpSpPr>
            <a:xfrm>
              <a:off x="6727156" y="5138548"/>
              <a:ext cx="1643995" cy="1331899"/>
              <a:chOff x="13219171" y="8054345"/>
              <a:chExt cx="1643995" cy="1331899"/>
            </a:xfrm>
          </p:grpSpPr>
          <p:sp>
            <p:nvSpPr>
              <p:cNvPr id="498" name="Google Shape;498;p34"/>
              <p:cNvSpPr txBox="1"/>
              <p:nvPr/>
            </p:nvSpPr>
            <p:spPr>
              <a:xfrm>
                <a:off x="13269325" y="9078467"/>
                <a:ext cx="1593841" cy="30777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Create</a:t>
                </a:r>
                <a:endParaRPr/>
              </a:p>
            </p:txBody>
          </p:sp>
          <p:pic>
            <p:nvPicPr>
              <p:cNvPr descr="Badge Follow with solid fill" id="499" name="Google Shape;499;p34"/>
              <p:cNvPicPr preferRelativeResize="0"/>
              <p:nvPr/>
            </p:nvPicPr>
            <p:blipFill rotWithShape="1">
              <a:blip r:embed="rId8">
                <a:alphaModFix/>
              </a:blip>
              <a:srcRect b="0" l="0" r="0" t="0"/>
              <a:stretch/>
            </p:blipFill>
            <p:spPr>
              <a:xfrm>
                <a:off x="13219171" y="8054345"/>
                <a:ext cx="1015070" cy="1015070"/>
              </a:xfrm>
              <a:prstGeom prst="rect">
                <a:avLst/>
              </a:prstGeom>
              <a:noFill/>
              <a:ln>
                <a:noFill/>
              </a:ln>
            </p:spPr>
          </p:pic>
        </p:grpSp>
      </p:grpSp>
      <p:cxnSp>
        <p:nvCxnSpPr>
          <p:cNvPr id="500" name="Google Shape;500;p34"/>
          <p:cNvCxnSpPr/>
          <p:nvPr/>
        </p:nvCxnSpPr>
        <p:spPr>
          <a:xfrm>
            <a:off x="10837082" y="4779459"/>
            <a:ext cx="0" cy="1208100"/>
          </a:xfrm>
          <a:prstGeom prst="straightConnector1">
            <a:avLst/>
          </a:prstGeom>
          <a:noFill/>
          <a:ln cap="flat" cmpd="sng" w="76200">
            <a:solidFill>
              <a:srgbClr val="7F7F7F"/>
            </a:solidFill>
            <a:prstDash val="solid"/>
            <a:round/>
            <a:headEnd len="sm" w="sm" type="none"/>
            <a:tailEnd len="med" w="med" type="triangle"/>
          </a:ln>
        </p:spPr>
      </p:cxnSp>
      <p:sp>
        <p:nvSpPr>
          <p:cNvPr id="501" name="Google Shape;501;p34"/>
          <p:cNvSpPr txBox="1"/>
          <p:nvPr/>
        </p:nvSpPr>
        <p:spPr>
          <a:xfrm>
            <a:off x="1099562" y="1073514"/>
            <a:ext cx="16680000" cy="500400"/>
          </a:xfrm>
          <a:prstGeom prst="rect">
            <a:avLst/>
          </a:prstGeom>
          <a:noFill/>
          <a:ln>
            <a:noFill/>
          </a:ln>
        </p:spPr>
        <p:txBody>
          <a:bodyPr anchorCtr="0" anchor="t" bIns="0" lIns="0" spcFirstLastPara="1" rIns="0" wrap="square" tIns="0">
            <a:spAutoFit/>
          </a:bodyPr>
          <a:lstStyle/>
          <a:p>
            <a:pPr indent="0" lvl="0" marL="0" marR="0" rtl="0" algn="l">
              <a:lnSpc>
                <a:spcPct val="40625"/>
              </a:lnSpc>
              <a:spcBef>
                <a:spcPts val="0"/>
              </a:spcBef>
              <a:spcAft>
                <a:spcPts val="0"/>
              </a:spcAft>
              <a:buNone/>
            </a:pPr>
            <a:r>
              <a:rPr lang="en-US" sz="8000">
                <a:solidFill>
                  <a:srgbClr val="595959"/>
                </a:solidFill>
                <a:latin typeface="Quicksand"/>
                <a:ea typeface="Quicksand"/>
                <a:cs typeface="Quicksand"/>
                <a:sym typeface="Quicksand"/>
              </a:rPr>
              <a:t>Manage Test Case</a:t>
            </a:r>
            <a:endParaRPr/>
          </a:p>
        </p:txBody>
      </p:sp>
      <p:grpSp>
        <p:nvGrpSpPr>
          <p:cNvPr id="502" name="Google Shape;502;p34"/>
          <p:cNvGrpSpPr/>
          <p:nvPr/>
        </p:nvGrpSpPr>
        <p:grpSpPr>
          <a:xfrm>
            <a:off x="11497686" y="3259055"/>
            <a:ext cx="1015246" cy="1001124"/>
            <a:chOff x="5989572" y="9690297"/>
            <a:chExt cx="1015246" cy="1001124"/>
          </a:xfrm>
        </p:grpSpPr>
        <p:sp>
          <p:nvSpPr>
            <p:cNvPr id="503" name="Google Shape;503;p34"/>
            <p:cNvSpPr/>
            <p:nvPr/>
          </p:nvSpPr>
          <p:spPr>
            <a:xfrm>
              <a:off x="5989572" y="9690297"/>
              <a:ext cx="1015246" cy="1001124"/>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FF9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4" name="Google Shape;504;p34"/>
            <p:cNvGrpSpPr/>
            <p:nvPr/>
          </p:nvGrpSpPr>
          <p:grpSpPr>
            <a:xfrm flipH="1">
              <a:off x="6136094" y="9812089"/>
              <a:ext cx="721849" cy="699985"/>
              <a:chOff x="15124908" y="3921923"/>
              <a:chExt cx="1560754" cy="1513481"/>
            </a:xfrm>
          </p:grpSpPr>
          <p:pic>
            <p:nvPicPr>
              <p:cNvPr descr="Box with solid fill" id="505" name="Google Shape;505;p34"/>
              <p:cNvPicPr preferRelativeResize="0"/>
              <p:nvPr/>
            </p:nvPicPr>
            <p:blipFill rotWithShape="1">
              <a:blip r:embed="rId9">
                <a:alphaModFix/>
              </a:blip>
              <a:srcRect b="0" l="0" r="0" t="0"/>
              <a:stretch/>
            </p:blipFill>
            <p:spPr>
              <a:xfrm>
                <a:off x="15124908" y="4521004"/>
                <a:ext cx="914400" cy="914400"/>
              </a:xfrm>
              <a:prstGeom prst="rect">
                <a:avLst/>
              </a:prstGeom>
              <a:noFill/>
              <a:ln>
                <a:noFill/>
              </a:ln>
            </p:spPr>
          </p:pic>
          <p:pic>
            <p:nvPicPr>
              <p:cNvPr descr="Box with solid fill" id="506" name="Google Shape;506;p34"/>
              <p:cNvPicPr preferRelativeResize="0"/>
              <p:nvPr/>
            </p:nvPicPr>
            <p:blipFill rotWithShape="1">
              <a:blip r:embed="rId9">
                <a:alphaModFix/>
              </a:blip>
              <a:srcRect b="0" l="0" r="0" t="0"/>
              <a:stretch/>
            </p:blipFill>
            <p:spPr>
              <a:xfrm>
                <a:off x="15771262" y="4521004"/>
                <a:ext cx="914400" cy="914400"/>
              </a:xfrm>
              <a:prstGeom prst="rect">
                <a:avLst/>
              </a:prstGeom>
              <a:noFill/>
              <a:ln>
                <a:noFill/>
              </a:ln>
            </p:spPr>
          </p:pic>
          <p:pic>
            <p:nvPicPr>
              <p:cNvPr descr="Box with solid fill" id="507" name="Google Shape;507;p34"/>
              <p:cNvPicPr preferRelativeResize="0"/>
              <p:nvPr/>
            </p:nvPicPr>
            <p:blipFill rotWithShape="1">
              <a:blip r:embed="rId9">
                <a:alphaModFix/>
              </a:blip>
              <a:srcRect b="0" l="0" r="0" t="0"/>
              <a:stretch/>
            </p:blipFill>
            <p:spPr>
              <a:xfrm>
                <a:off x="15429708" y="3921923"/>
                <a:ext cx="914400" cy="914400"/>
              </a:xfrm>
              <a:prstGeom prst="rect">
                <a:avLst/>
              </a:prstGeom>
              <a:noFill/>
              <a:ln>
                <a:noFill/>
              </a:ln>
            </p:spPr>
          </p:pic>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pic>
        <p:nvPicPr>
          <p:cNvPr descr="Hamburger Menu Icon with solid fill" id="513" name="Google Shape;513;p35"/>
          <p:cNvPicPr preferRelativeResize="0"/>
          <p:nvPr/>
        </p:nvPicPr>
        <p:blipFill rotWithShape="1">
          <a:blip r:embed="rId3">
            <a:alphaModFix/>
          </a:blip>
          <a:srcRect b="0" l="0" r="0" t="0"/>
          <a:stretch/>
        </p:blipFill>
        <p:spPr>
          <a:xfrm>
            <a:off x="12444008" y="2838403"/>
            <a:ext cx="1321183" cy="1302822"/>
          </a:xfrm>
          <a:prstGeom prst="rect">
            <a:avLst/>
          </a:prstGeom>
          <a:noFill/>
          <a:ln>
            <a:noFill/>
          </a:ln>
        </p:spPr>
      </p:pic>
      <p:sp>
        <p:nvSpPr>
          <p:cNvPr id="514" name="Google Shape;514;p35"/>
          <p:cNvSpPr/>
          <p:nvPr/>
        </p:nvSpPr>
        <p:spPr>
          <a:xfrm>
            <a:off x="17145000" y="9258300"/>
            <a:ext cx="966799" cy="863996"/>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5"/>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cxnSp>
        <p:nvCxnSpPr>
          <p:cNvPr id="516" name="Google Shape;516;p35"/>
          <p:cNvCxnSpPr>
            <a:endCxn id="517" idx="1"/>
          </p:cNvCxnSpPr>
          <p:nvPr/>
        </p:nvCxnSpPr>
        <p:spPr>
          <a:xfrm>
            <a:off x="4714749" y="3499585"/>
            <a:ext cx="1798800" cy="0"/>
          </a:xfrm>
          <a:prstGeom prst="straightConnector1">
            <a:avLst/>
          </a:prstGeom>
          <a:noFill/>
          <a:ln cap="flat" cmpd="sng" w="76200">
            <a:solidFill>
              <a:srgbClr val="7F7F7F"/>
            </a:solidFill>
            <a:prstDash val="solid"/>
            <a:round/>
            <a:headEnd len="sm" w="sm" type="none"/>
            <a:tailEnd len="med" w="med" type="triangle"/>
          </a:ln>
        </p:spPr>
      </p:cxnSp>
      <p:sp>
        <p:nvSpPr>
          <p:cNvPr id="518" name="Google Shape;518;p35"/>
          <p:cNvSpPr txBox="1"/>
          <p:nvPr/>
        </p:nvSpPr>
        <p:spPr>
          <a:xfrm>
            <a:off x="8678974" y="2608481"/>
            <a:ext cx="3428400" cy="9234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3000">
                <a:solidFill>
                  <a:srgbClr val="595959"/>
                </a:solidFill>
                <a:latin typeface="Quicksand"/>
                <a:ea typeface="Quicksand"/>
                <a:cs typeface="Quicksand"/>
                <a:sym typeface="Quicksand"/>
              </a:rPr>
              <a:t>2. View list of Test Run</a:t>
            </a:r>
            <a:endParaRPr/>
          </a:p>
        </p:txBody>
      </p:sp>
      <p:sp>
        <p:nvSpPr>
          <p:cNvPr id="519" name="Google Shape;519;p35"/>
          <p:cNvSpPr txBox="1"/>
          <p:nvPr/>
        </p:nvSpPr>
        <p:spPr>
          <a:xfrm>
            <a:off x="4796673" y="2764333"/>
            <a:ext cx="2049309" cy="611706"/>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3000">
                <a:solidFill>
                  <a:srgbClr val="595959"/>
                </a:solidFill>
                <a:latin typeface="Quicksand"/>
                <a:ea typeface="Quicksand"/>
                <a:cs typeface="Quicksand"/>
                <a:sym typeface="Quicksand"/>
              </a:rPr>
              <a:t>1. Login</a:t>
            </a:r>
            <a:endParaRPr/>
          </a:p>
        </p:txBody>
      </p:sp>
      <p:pic>
        <p:nvPicPr>
          <p:cNvPr descr="Icon&#10;&#10;Description automatically generated" id="517" name="Google Shape;517;p35"/>
          <p:cNvPicPr preferRelativeResize="0"/>
          <p:nvPr/>
        </p:nvPicPr>
        <p:blipFill rotWithShape="1">
          <a:blip r:embed="rId4">
            <a:alphaModFix/>
          </a:blip>
          <a:srcRect b="0" l="0" r="0" t="0"/>
          <a:stretch/>
        </p:blipFill>
        <p:spPr>
          <a:xfrm>
            <a:off x="6513549" y="2585185"/>
            <a:ext cx="1828800" cy="1828800"/>
          </a:xfrm>
          <a:prstGeom prst="rect">
            <a:avLst/>
          </a:prstGeom>
          <a:noFill/>
          <a:ln>
            <a:noFill/>
          </a:ln>
        </p:spPr>
      </p:pic>
      <p:cxnSp>
        <p:nvCxnSpPr>
          <p:cNvPr id="520" name="Google Shape;520;p35"/>
          <p:cNvCxnSpPr>
            <a:stCxn id="517" idx="3"/>
            <a:endCxn id="513" idx="1"/>
          </p:cNvCxnSpPr>
          <p:nvPr/>
        </p:nvCxnSpPr>
        <p:spPr>
          <a:xfrm flipH="1" rot="10800000">
            <a:off x="8342349" y="3489685"/>
            <a:ext cx="4101600" cy="9900"/>
          </a:xfrm>
          <a:prstGeom prst="bentConnector3">
            <a:avLst>
              <a:gd fmla="val 50001" name="adj1"/>
            </a:avLst>
          </a:prstGeom>
          <a:noFill/>
          <a:ln cap="flat" cmpd="sng" w="76200">
            <a:solidFill>
              <a:srgbClr val="7F7F7F"/>
            </a:solidFill>
            <a:prstDash val="solid"/>
            <a:round/>
            <a:headEnd len="sm" w="sm" type="none"/>
            <a:tailEnd len="med" w="med" type="triangle"/>
          </a:ln>
        </p:spPr>
      </p:cxnSp>
      <p:grpSp>
        <p:nvGrpSpPr>
          <p:cNvPr id="521" name="Google Shape;521;p35"/>
          <p:cNvGrpSpPr/>
          <p:nvPr/>
        </p:nvGrpSpPr>
        <p:grpSpPr>
          <a:xfrm>
            <a:off x="3554005" y="2869551"/>
            <a:ext cx="1006552" cy="1272940"/>
            <a:chOff x="8071238" y="1623329"/>
            <a:chExt cx="189020" cy="239045"/>
          </a:xfrm>
        </p:grpSpPr>
        <p:sp>
          <p:nvSpPr>
            <p:cNvPr id="522" name="Google Shape;522;p35"/>
            <p:cNvSpPr/>
            <p:nvPr/>
          </p:nvSpPr>
          <p:spPr>
            <a:xfrm>
              <a:off x="8071238" y="1795752"/>
              <a:ext cx="189019" cy="66622"/>
            </a:xfrm>
            <a:custGeom>
              <a:rect b="b" l="l" r="r" t="t"/>
              <a:pathLst>
                <a:path extrusionOk="0" h="2537" w="7198">
                  <a:moveTo>
                    <a:pt x="2326" y="0"/>
                  </a:moveTo>
                  <a:lnTo>
                    <a:pt x="556" y="641"/>
                  </a:lnTo>
                  <a:cubicBezTo>
                    <a:pt x="221" y="756"/>
                    <a:pt x="1" y="1082"/>
                    <a:pt x="1" y="1436"/>
                  </a:cubicBezTo>
                  <a:lnTo>
                    <a:pt x="1" y="2326"/>
                  </a:lnTo>
                  <a:cubicBezTo>
                    <a:pt x="1" y="2441"/>
                    <a:pt x="96" y="2536"/>
                    <a:pt x="211" y="2536"/>
                  </a:cubicBezTo>
                  <a:lnTo>
                    <a:pt x="6987" y="2536"/>
                  </a:lnTo>
                  <a:cubicBezTo>
                    <a:pt x="7102" y="2536"/>
                    <a:pt x="7197" y="2441"/>
                    <a:pt x="7197" y="2326"/>
                  </a:cubicBezTo>
                  <a:lnTo>
                    <a:pt x="7197" y="1436"/>
                  </a:lnTo>
                  <a:cubicBezTo>
                    <a:pt x="7197" y="1082"/>
                    <a:pt x="6977" y="756"/>
                    <a:pt x="6642" y="641"/>
                  </a:cubicBezTo>
                  <a:lnTo>
                    <a:pt x="4872" y="0"/>
                  </a:lnTo>
                  <a:lnTo>
                    <a:pt x="3599" y="421"/>
                  </a:lnTo>
                  <a:lnTo>
                    <a:pt x="232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5"/>
            <p:cNvSpPr/>
            <p:nvPr/>
          </p:nvSpPr>
          <p:spPr>
            <a:xfrm>
              <a:off x="8154666" y="1817863"/>
              <a:ext cx="22163" cy="44511"/>
            </a:xfrm>
            <a:custGeom>
              <a:rect b="b" l="l" r="r" t="t"/>
              <a:pathLst>
                <a:path extrusionOk="0" h="1695" w="844">
                  <a:moveTo>
                    <a:pt x="202" y="0"/>
                  </a:moveTo>
                  <a:lnTo>
                    <a:pt x="1" y="1694"/>
                  </a:lnTo>
                  <a:lnTo>
                    <a:pt x="843" y="1694"/>
                  </a:lnTo>
                  <a:lnTo>
                    <a:pt x="6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5"/>
            <p:cNvSpPr/>
            <p:nvPr/>
          </p:nvSpPr>
          <p:spPr>
            <a:xfrm>
              <a:off x="8155927" y="1806807"/>
              <a:ext cx="19642" cy="18618"/>
            </a:xfrm>
            <a:custGeom>
              <a:rect b="b" l="l" r="r" t="t"/>
              <a:pathLst>
                <a:path extrusionOk="0" h="709" w="748">
                  <a:moveTo>
                    <a:pt x="1" y="0"/>
                  </a:moveTo>
                  <a:lnTo>
                    <a:pt x="1" y="565"/>
                  </a:lnTo>
                  <a:cubicBezTo>
                    <a:pt x="1" y="641"/>
                    <a:pt x="68" y="708"/>
                    <a:pt x="154" y="708"/>
                  </a:cubicBezTo>
                  <a:lnTo>
                    <a:pt x="594" y="708"/>
                  </a:lnTo>
                  <a:cubicBezTo>
                    <a:pt x="680" y="708"/>
                    <a:pt x="747" y="641"/>
                    <a:pt x="747" y="565"/>
                  </a:cubicBezTo>
                  <a:lnTo>
                    <a:pt x="7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5"/>
            <p:cNvSpPr/>
            <p:nvPr/>
          </p:nvSpPr>
          <p:spPr>
            <a:xfrm>
              <a:off x="8226803" y="1818362"/>
              <a:ext cx="33455" cy="44012"/>
            </a:xfrm>
            <a:custGeom>
              <a:rect b="b" l="l" r="r" t="t"/>
              <a:pathLst>
                <a:path extrusionOk="0" h="1676" w="1274">
                  <a:moveTo>
                    <a:pt x="1044" y="1"/>
                  </a:moveTo>
                  <a:lnTo>
                    <a:pt x="249" y="795"/>
                  </a:lnTo>
                  <a:cubicBezTo>
                    <a:pt x="96" y="958"/>
                    <a:pt x="1" y="1168"/>
                    <a:pt x="1" y="1398"/>
                  </a:cubicBezTo>
                  <a:lnTo>
                    <a:pt x="1" y="1675"/>
                  </a:lnTo>
                  <a:lnTo>
                    <a:pt x="1063" y="1675"/>
                  </a:lnTo>
                  <a:cubicBezTo>
                    <a:pt x="1178" y="1675"/>
                    <a:pt x="1273" y="1580"/>
                    <a:pt x="1273" y="1465"/>
                  </a:cubicBezTo>
                  <a:lnTo>
                    <a:pt x="1273" y="575"/>
                  </a:lnTo>
                  <a:cubicBezTo>
                    <a:pt x="1273" y="364"/>
                    <a:pt x="1197" y="154"/>
                    <a:pt x="1044"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5"/>
            <p:cNvSpPr/>
            <p:nvPr/>
          </p:nvSpPr>
          <p:spPr>
            <a:xfrm>
              <a:off x="8104667" y="1623329"/>
              <a:ext cx="122162" cy="88995"/>
            </a:xfrm>
            <a:custGeom>
              <a:rect b="b" l="l" r="r" t="t"/>
              <a:pathLst>
                <a:path extrusionOk="0" h="3389" w="4652">
                  <a:moveTo>
                    <a:pt x="1694" y="1"/>
                  </a:moveTo>
                  <a:cubicBezTo>
                    <a:pt x="756" y="1"/>
                    <a:pt x="0" y="757"/>
                    <a:pt x="0" y="1695"/>
                  </a:cubicBezTo>
                  <a:lnTo>
                    <a:pt x="0" y="2193"/>
                  </a:lnTo>
                  <a:cubicBezTo>
                    <a:pt x="0" y="2422"/>
                    <a:pt x="39" y="2652"/>
                    <a:pt x="106" y="2863"/>
                  </a:cubicBezTo>
                  <a:lnTo>
                    <a:pt x="182" y="3073"/>
                  </a:lnTo>
                  <a:cubicBezTo>
                    <a:pt x="201" y="3140"/>
                    <a:pt x="211" y="3207"/>
                    <a:pt x="211" y="3274"/>
                  </a:cubicBezTo>
                  <a:lnTo>
                    <a:pt x="211" y="3389"/>
                  </a:lnTo>
                  <a:lnTo>
                    <a:pt x="4441" y="3389"/>
                  </a:lnTo>
                  <a:lnTo>
                    <a:pt x="4441" y="3274"/>
                  </a:lnTo>
                  <a:cubicBezTo>
                    <a:pt x="4441" y="3207"/>
                    <a:pt x="4460" y="3140"/>
                    <a:pt x="4479" y="3073"/>
                  </a:cubicBezTo>
                  <a:lnTo>
                    <a:pt x="4546" y="2863"/>
                  </a:lnTo>
                  <a:cubicBezTo>
                    <a:pt x="4623" y="2652"/>
                    <a:pt x="4652" y="2422"/>
                    <a:pt x="4652" y="2193"/>
                  </a:cubicBezTo>
                  <a:lnTo>
                    <a:pt x="4652" y="422"/>
                  </a:lnTo>
                  <a:cubicBezTo>
                    <a:pt x="4652" y="192"/>
                    <a:pt x="4470" y="1"/>
                    <a:pt x="42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5"/>
            <p:cNvSpPr/>
            <p:nvPr/>
          </p:nvSpPr>
          <p:spPr>
            <a:xfrm>
              <a:off x="8132319" y="1623329"/>
              <a:ext cx="94772" cy="88995"/>
            </a:xfrm>
            <a:custGeom>
              <a:rect b="b" l="l" r="r" t="t"/>
              <a:pathLst>
                <a:path extrusionOk="0" h="3389" w="3609">
                  <a:moveTo>
                    <a:pt x="871" y="1"/>
                  </a:moveTo>
                  <a:cubicBezTo>
                    <a:pt x="393" y="1"/>
                    <a:pt x="0" y="384"/>
                    <a:pt x="10" y="862"/>
                  </a:cubicBezTo>
                  <a:cubicBezTo>
                    <a:pt x="10" y="1331"/>
                    <a:pt x="393" y="1724"/>
                    <a:pt x="861" y="1724"/>
                  </a:cubicBezTo>
                  <a:lnTo>
                    <a:pt x="986" y="1724"/>
                  </a:lnTo>
                  <a:lnTo>
                    <a:pt x="1043" y="3389"/>
                  </a:lnTo>
                  <a:lnTo>
                    <a:pt x="3398" y="3389"/>
                  </a:lnTo>
                  <a:lnTo>
                    <a:pt x="3398" y="3274"/>
                  </a:lnTo>
                  <a:cubicBezTo>
                    <a:pt x="3388" y="3207"/>
                    <a:pt x="3407" y="3140"/>
                    <a:pt x="3426" y="3073"/>
                  </a:cubicBezTo>
                  <a:lnTo>
                    <a:pt x="3493" y="2863"/>
                  </a:lnTo>
                  <a:cubicBezTo>
                    <a:pt x="3570" y="2652"/>
                    <a:pt x="3608" y="2422"/>
                    <a:pt x="3608" y="2193"/>
                  </a:cubicBezTo>
                  <a:lnTo>
                    <a:pt x="3608" y="422"/>
                  </a:lnTo>
                  <a:cubicBezTo>
                    <a:pt x="3608" y="192"/>
                    <a:pt x="3417" y="1"/>
                    <a:pt x="3177" y="1"/>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sp>
          <p:nvSpPr>
            <p:cNvPr id="528" name="Google Shape;528;p35"/>
            <p:cNvSpPr/>
            <p:nvPr/>
          </p:nvSpPr>
          <p:spPr>
            <a:xfrm>
              <a:off x="8132556" y="1756782"/>
              <a:ext cx="66622" cy="50052"/>
            </a:xfrm>
            <a:custGeom>
              <a:rect b="b" l="l" r="r" t="t"/>
              <a:pathLst>
                <a:path extrusionOk="0" h="1906" w="2537">
                  <a:moveTo>
                    <a:pt x="1" y="1"/>
                  </a:moveTo>
                  <a:lnTo>
                    <a:pt x="1" y="1905"/>
                  </a:lnTo>
                  <a:lnTo>
                    <a:pt x="2537" y="1905"/>
                  </a:lnTo>
                  <a:lnTo>
                    <a:pt x="2537" y="1"/>
                  </a:lnTo>
                  <a:close/>
                </a:path>
              </a:pathLst>
            </a:custGeom>
            <a:solidFill>
              <a:srgbClr val="FDE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5"/>
            <p:cNvSpPr/>
            <p:nvPr/>
          </p:nvSpPr>
          <p:spPr>
            <a:xfrm>
              <a:off x="8132556" y="1756546"/>
              <a:ext cx="66622" cy="27914"/>
            </a:xfrm>
            <a:custGeom>
              <a:rect b="b" l="l" r="r" t="t"/>
              <a:pathLst>
                <a:path extrusionOk="0" h="1063" w="2537">
                  <a:moveTo>
                    <a:pt x="1" y="0"/>
                  </a:moveTo>
                  <a:lnTo>
                    <a:pt x="1" y="718"/>
                  </a:lnTo>
                  <a:cubicBezTo>
                    <a:pt x="393" y="948"/>
                    <a:pt x="831" y="1063"/>
                    <a:pt x="1269" y="1063"/>
                  </a:cubicBezTo>
                  <a:cubicBezTo>
                    <a:pt x="1707" y="1063"/>
                    <a:pt x="2144" y="948"/>
                    <a:pt x="2537" y="718"/>
                  </a:cubicBezTo>
                  <a:lnTo>
                    <a:pt x="2537" y="0"/>
                  </a:lnTo>
                  <a:close/>
                </a:path>
              </a:pathLst>
            </a:custGeom>
            <a:solidFill>
              <a:srgbClr val="FBD4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5"/>
            <p:cNvSpPr/>
            <p:nvPr/>
          </p:nvSpPr>
          <p:spPr>
            <a:xfrm>
              <a:off x="8121264" y="1786324"/>
              <a:ext cx="44484" cy="39836"/>
            </a:xfrm>
            <a:custGeom>
              <a:rect b="b" l="l" r="r" t="t"/>
              <a:pathLst>
                <a:path extrusionOk="0" h="1517" w="1694">
                  <a:moveTo>
                    <a:pt x="375" y="1"/>
                  </a:moveTo>
                  <a:cubicBezTo>
                    <a:pt x="297" y="1"/>
                    <a:pt x="220" y="43"/>
                    <a:pt x="182" y="120"/>
                  </a:cubicBezTo>
                  <a:lnTo>
                    <a:pt x="0" y="512"/>
                  </a:lnTo>
                  <a:lnTo>
                    <a:pt x="699" y="1431"/>
                  </a:lnTo>
                  <a:cubicBezTo>
                    <a:pt x="740" y="1487"/>
                    <a:pt x="803" y="1516"/>
                    <a:pt x="867" y="1516"/>
                  </a:cubicBezTo>
                  <a:cubicBezTo>
                    <a:pt x="923" y="1516"/>
                    <a:pt x="980" y="1495"/>
                    <a:pt x="1024" y="1450"/>
                  </a:cubicBezTo>
                  <a:lnTo>
                    <a:pt x="1694" y="780"/>
                  </a:lnTo>
                  <a:lnTo>
                    <a:pt x="488" y="34"/>
                  </a:lnTo>
                  <a:cubicBezTo>
                    <a:pt x="453" y="11"/>
                    <a:pt x="414" y="1"/>
                    <a:pt x="375"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5"/>
            <p:cNvSpPr/>
            <p:nvPr/>
          </p:nvSpPr>
          <p:spPr>
            <a:xfrm>
              <a:off x="8165748" y="1786324"/>
              <a:ext cx="44484" cy="39836"/>
            </a:xfrm>
            <a:custGeom>
              <a:rect b="b" l="l" r="r" t="t"/>
              <a:pathLst>
                <a:path extrusionOk="0" h="1517" w="1694">
                  <a:moveTo>
                    <a:pt x="1319" y="1"/>
                  </a:moveTo>
                  <a:cubicBezTo>
                    <a:pt x="1280" y="1"/>
                    <a:pt x="1241" y="11"/>
                    <a:pt x="1206" y="34"/>
                  </a:cubicBezTo>
                  <a:lnTo>
                    <a:pt x="0" y="780"/>
                  </a:lnTo>
                  <a:lnTo>
                    <a:pt x="679" y="1450"/>
                  </a:lnTo>
                  <a:cubicBezTo>
                    <a:pt x="719" y="1495"/>
                    <a:pt x="774" y="1516"/>
                    <a:pt x="828" y="1516"/>
                  </a:cubicBezTo>
                  <a:cubicBezTo>
                    <a:pt x="891" y="1516"/>
                    <a:pt x="954" y="1487"/>
                    <a:pt x="995" y="1431"/>
                  </a:cubicBezTo>
                  <a:lnTo>
                    <a:pt x="1694" y="512"/>
                  </a:lnTo>
                  <a:lnTo>
                    <a:pt x="1512" y="120"/>
                  </a:lnTo>
                  <a:cubicBezTo>
                    <a:pt x="1474" y="43"/>
                    <a:pt x="1397" y="1"/>
                    <a:pt x="1319"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5"/>
            <p:cNvSpPr/>
            <p:nvPr/>
          </p:nvSpPr>
          <p:spPr>
            <a:xfrm>
              <a:off x="8110182" y="1668365"/>
              <a:ext cx="110870" cy="105040"/>
            </a:xfrm>
            <a:custGeom>
              <a:rect b="b" l="l" r="r" t="t"/>
              <a:pathLst>
                <a:path extrusionOk="0" h="4000" w="4222">
                  <a:moveTo>
                    <a:pt x="1827" y="0"/>
                  </a:moveTo>
                  <a:cubicBezTo>
                    <a:pt x="1282" y="0"/>
                    <a:pt x="810" y="93"/>
                    <a:pt x="575" y="152"/>
                  </a:cubicBezTo>
                  <a:cubicBezTo>
                    <a:pt x="479" y="171"/>
                    <a:pt x="412" y="257"/>
                    <a:pt x="412" y="353"/>
                  </a:cubicBezTo>
                  <a:lnTo>
                    <a:pt x="412" y="860"/>
                  </a:lnTo>
                  <a:cubicBezTo>
                    <a:pt x="412" y="975"/>
                    <a:pt x="374" y="1081"/>
                    <a:pt x="298" y="1157"/>
                  </a:cubicBezTo>
                  <a:lnTo>
                    <a:pt x="116" y="1339"/>
                  </a:lnTo>
                  <a:cubicBezTo>
                    <a:pt x="39" y="1415"/>
                    <a:pt x="1" y="1521"/>
                    <a:pt x="1" y="1636"/>
                  </a:cubicBezTo>
                  <a:lnTo>
                    <a:pt x="1" y="1875"/>
                  </a:lnTo>
                  <a:cubicBezTo>
                    <a:pt x="1" y="3042"/>
                    <a:pt x="948" y="3990"/>
                    <a:pt x="2116" y="3999"/>
                  </a:cubicBezTo>
                  <a:cubicBezTo>
                    <a:pt x="3274" y="3990"/>
                    <a:pt x="4212" y="3042"/>
                    <a:pt x="4221" y="1884"/>
                  </a:cubicBezTo>
                  <a:lnTo>
                    <a:pt x="4221" y="1636"/>
                  </a:lnTo>
                  <a:cubicBezTo>
                    <a:pt x="4221" y="1521"/>
                    <a:pt x="4174" y="1415"/>
                    <a:pt x="4097" y="1339"/>
                  </a:cubicBezTo>
                  <a:lnTo>
                    <a:pt x="3925" y="1157"/>
                  </a:lnTo>
                  <a:cubicBezTo>
                    <a:pt x="3848" y="1081"/>
                    <a:pt x="3800" y="975"/>
                    <a:pt x="3800" y="860"/>
                  </a:cubicBezTo>
                  <a:lnTo>
                    <a:pt x="3800" y="746"/>
                  </a:lnTo>
                  <a:cubicBezTo>
                    <a:pt x="3800" y="659"/>
                    <a:pt x="3762" y="583"/>
                    <a:pt x="3695" y="525"/>
                  </a:cubicBezTo>
                  <a:cubicBezTo>
                    <a:pt x="3135" y="116"/>
                    <a:pt x="2436" y="0"/>
                    <a:pt x="1827" y="0"/>
                  </a:cubicBezTo>
                  <a:close/>
                </a:path>
              </a:pathLst>
            </a:custGeom>
            <a:solidFill>
              <a:srgbClr val="FDE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5"/>
            <p:cNvSpPr/>
            <p:nvPr/>
          </p:nvSpPr>
          <p:spPr>
            <a:xfrm>
              <a:off x="8110445" y="1668259"/>
              <a:ext cx="100051" cy="104646"/>
            </a:xfrm>
            <a:custGeom>
              <a:rect b="b" l="l" r="r" t="t"/>
              <a:pathLst>
                <a:path extrusionOk="0" h="3985" w="3810">
                  <a:moveTo>
                    <a:pt x="1823" y="1"/>
                  </a:moveTo>
                  <a:cubicBezTo>
                    <a:pt x="1624" y="1"/>
                    <a:pt x="1435" y="13"/>
                    <a:pt x="1264" y="32"/>
                  </a:cubicBezTo>
                  <a:cubicBezTo>
                    <a:pt x="1034" y="60"/>
                    <a:pt x="804" y="99"/>
                    <a:pt x="575" y="156"/>
                  </a:cubicBezTo>
                  <a:cubicBezTo>
                    <a:pt x="479" y="175"/>
                    <a:pt x="412" y="261"/>
                    <a:pt x="412" y="357"/>
                  </a:cubicBezTo>
                  <a:lnTo>
                    <a:pt x="412" y="864"/>
                  </a:lnTo>
                  <a:cubicBezTo>
                    <a:pt x="412" y="979"/>
                    <a:pt x="374" y="1085"/>
                    <a:pt x="297" y="1161"/>
                  </a:cubicBezTo>
                  <a:lnTo>
                    <a:pt x="115" y="1343"/>
                  </a:lnTo>
                  <a:cubicBezTo>
                    <a:pt x="39" y="1419"/>
                    <a:pt x="1" y="1525"/>
                    <a:pt x="1" y="1640"/>
                  </a:cubicBezTo>
                  <a:lnTo>
                    <a:pt x="1" y="1888"/>
                  </a:lnTo>
                  <a:cubicBezTo>
                    <a:pt x="1" y="2951"/>
                    <a:pt x="795" y="3860"/>
                    <a:pt x="1857" y="3984"/>
                  </a:cubicBezTo>
                  <a:cubicBezTo>
                    <a:pt x="1474" y="3592"/>
                    <a:pt x="1264" y="3066"/>
                    <a:pt x="1264" y="2520"/>
                  </a:cubicBezTo>
                  <a:lnTo>
                    <a:pt x="1264" y="979"/>
                  </a:lnTo>
                  <a:cubicBezTo>
                    <a:pt x="1264" y="759"/>
                    <a:pt x="1427" y="577"/>
                    <a:pt x="1637" y="558"/>
                  </a:cubicBezTo>
                  <a:cubicBezTo>
                    <a:pt x="1808" y="536"/>
                    <a:pt x="2026" y="516"/>
                    <a:pt x="2269" y="516"/>
                  </a:cubicBezTo>
                  <a:cubicBezTo>
                    <a:pt x="2747" y="516"/>
                    <a:pt x="3321" y="591"/>
                    <a:pt x="3810" y="864"/>
                  </a:cubicBezTo>
                  <a:lnTo>
                    <a:pt x="3810" y="750"/>
                  </a:lnTo>
                  <a:cubicBezTo>
                    <a:pt x="3810" y="663"/>
                    <a:pt x="3762" y="577"/>
                    <a:pt x="3695" y="529"/>
                  </a:cubicBezTo>
                  <a:cubicBezTo>
                    <a:pt x="3132" y="118"/>
                    <a:pt x="2432" y="1"/>
                    <a:pt x="1823" y="1"/>
                  </a:cubicBezTo>
                  <a:close/>
                </a:path>
              </a:pathLst>
            </a:custGeom>
            <a:solidFill>
              <a:srgbClr val="FBD4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5"/>
            <p:cNvSpPr/>
            <p:nvPr/>
          </p:nvSpPr>
          <p:spPr>
            <a:xfrm>
              <a:off x="8071238" y="1818362"/>
              <a:ext cx="33455" cy="44012"/>
            </a:xfrm>
            <a:custGeom>
              <a:rect b="b" l="l" r="r" t="t"/>
              <a:pathLst>
                <a:path extrusionOk="0" h="1676" w="1274">
                  <a:moveTo>
                    <a:pt x="230" y="1"/>
                  </a:moveTo>
                  <a:cubicBezTo>
                    <a:pt x="87" y="154"/>
                    <a:pt x="1" y="364"/>
                    <a:pt x="1" y="575"/>
                  </a:cubicBezTo>
                  <a:lnTo>
                    <a:pt x="1" y="1465"/>
                  </a:lnTo>
                  <a:cubicBezTo>
                    <a:pt x="1" y="1580"/>
                    <a:pt x="96" y="1675"/>
                    <a:pt x="211" y="1675"/>
                  </a:cubicBezTo>
                  <a:lnTo>
                    <a:pt x="1273" y="1675"/>
                  </a:lnTo>
                  <a:lnTo>
                    <a:pt x="1273" y="1398"/>
                  </a:lnTo>
                  <a:cubicBezTo>
                    <a:pt x="1273" y="1168"/>
                    <a:pt x="1187" y="958"/>
                    <a:pt x="1025" y="795"/>
                  </a:cubicBezTo>
                  <a:lnTo>
                    <a:pt x="230" y="1"/>
                  </a:ln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5" name="Google Shape;535;p35"/>
          <p:cNvSpPr/>
          <p:nvPr/>
        </p:nvSpPr>
        <p:spPr>
          <a:xfrm>
            <a:off x="6054995" y="5998676"/>
            <a:ext cx="8069174" cy="1805133"/>
          </a:xfrm>
          <a:prstGeom prst="roundRect">
            <a:avLst>
              <a:gd fmla="val 16667" name="adj"/>
            </a:avLst>
          </a:prstGeom>
          <a:solidFill>
            <a:schemeClr val="lt1"/>
          </a:solidFill>
          <a:ln cap="flat" cmpd="sng" w="762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6" name="Google Shape;536;p35"/>
          <p:cNvSpPr txBox="1"/>
          <p:nvPr/>
        </p:nvSpPr>
        <p:spPr>
          <a:xfrm>
            <a:off x="10662365" y="7204470"/>
            <a:ext cx="1643174" cy="30777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View details</a:t>
            </a:r>
            <a:endParaRPr/>
          </a:p>
        </p:txBody>
      </p:sp>
      <p:grpSp>
        <p:nvGrpSpPr>
          <p:cNvPr id="537" name="Google Shape;537;p35"/>
          <p:cNvGrpSpPr/>
          <p:nvPr/>
        </p:nvGrpSpPr>
        <p:grpSpPr>
          <a:xfrm>
            <a:off x="11043397" y="6194106"/>
            <a:ext cx="817102" cy="817102"/>
            <a:chOff x="16182612" y="5177060"/>
            <a:chExt cx="1197066" cy="1180429"/>
          </a:xfrm>
        </p:grpSpPr>
        <p:sp>
          <p:nvSpPr>
            <p:cNvPr id="538" name="Google Shape;538;p35"/>
            <p:cNvSpPr/>
            <p:nvPr/>
          </p:nvSpPr>
          <p:spPr>
            <a:xfrm>
              <a:off x="16182612" y="5177060"/>
              <a:ext cx="1197066" cy="1180429"/>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9DA3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pic>
          <p:nvPicPr>
            <p:cNvPr descr="Eye with solid fill" id="539" name="Google Shape;539;p35"/>
            <p:cNvPicPr preferRelativeResize="0"/>
            <p:nvPr/>
          </p:nvPicPr>
          <p:blipFill rotWithShape="1">
            <a:blip r:embed="rId5">
              <a:alphaModFix/>
            </a:blip>
            <a:srcRect b="0" l="0" r="0" t="0"/>
            <a:stretch/>
          </p:blipFill>
          <p:spPr>
            <a:xfrm>
              <a:off x="16351344" y="5310074"/>
              <a:ext cx="914400" cy="914400"/>
            </a:xfrm>
            <a:prstGeom prst="rect">
              <a:avLst/>
            </a:prstGeom>
            <a:noFill/>
            <a:ln>
              <a:noFill/>
            </a:ln>
          </p:spPr>
        </p:pic>
      </p:grpSp>
      <p:grpSp>
        <p:nvGrpSpPr>
          <p:cNvPr id="540" name="Google Shape;540;p35"/>
          <p:cNvGrpSpPr/>
          <p:nvPr/>
        </p:nvGrpSpPr>
        <p:grpSpPr>
          <a:xfrm>
            <a:off x="7917173" y="6180577"/>
            <a:ext cx="1624834" cy="1348046"/>
            <a:chOff x="16266098" y="3752303"/>
            <a:chExt cx="1624834" cy="1348046"/>
          </a:xfrm>
        </p:grpSpPr>
        <p:sp>
          <p:nvSpPr>
            <p:cNvPr id="541" name="Google Shape;541;p35"/>
            <p:cNvSpPr txBox="1"/>
            <p:nvPr/>
          </p:nvSpPr>
          <p:spPr>
            <a:xfrm>
              <a:off x="16297091" y="4739010"/>
              <a:ext cx="1593841" cy="361339"/>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Disable</a:t>
              </a:r>
              <a:endParaRPr/>
            </a:p>
          </p:txBody>
        </p:sp>
        <p:pic>
          <p:nvPicPr>
            <p:cNvPr descr="Badge Unfollow with solid fill" id="542" name="Google Shape;542;p35"/>
            <p:cNvPicPr preferRelativeResize="0"/>
            <p:nvPr/>
          </p:nvPicPr>
          <p:blipFill rotWithShape="1">
            <a:blip r:embed="rId6">
              <a:alphaModFix/>
            </a:blip>
            <a:srcRect b="0" l="0" r="0" t="0"/>
            <a:stretch/>
          </p:blipFill>
          <p:spPr>
            <a:xfrm>
              <a:off x="16266098" y="3752303"/>
              <a:ext cx="1015071" cy="1015072"/>
            </a:xfrm>
            <a:prstGeom prst="rect">
              <a:avLst/>
            </a:prstGeom>
            <a:noFill/>
            <a:ln>
              <a:noFill/>
            </a:ln>
          </p:spPr>
        </p:pic>
      </p:grpSp>
      <p:grpSp>
        <p:nvGrpSpPr>
          <p:cNvPr id="543" name="Google Shape;543;p35"/>
          <p:cNvGrpSpPr/>
          <p:nvPr/>
        </p:nvGrpSpPr>
        <p:grpSpPr>
          <a:xfrm>
            <a:off x="9358692" y="6276222"/>
            <a:ext cx="1593841" cy="1254709"/>
            <a:chOff x="5995081" y="5077029"/>
            <a:chExt cx="1357584" cy="1068722"/>
          </a:xfrm>
        </p:grpSpPr>
        <p:sp>
          <p:nvSpPr>
            <p:cNvPr id="544" name="Google Shape;544;p35"/>
            <p:cNvSpPr txBox="1"/>
            <p:nvPr/>
          </p:nvSpPr>
          <p:spPr>
            <a:xfrm>
              <a:off x="5995081" y="5837974"/>
              <a:ext cx="1357584" cy="30777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Update</a:t>
              </a:r>
              <a:endParaRPr/>
            </a:p>
          </p:txBody>
        </p:sp>
        <p:grpSp>
          <p:nvGrpSpPr>
            <p:cNvPr id="545" name="Google Shape;545;p35"/>
            <p:cNvGrpSpPr/>
            <p:nvPr/>
          </p:nvGrpSpPr>
          <p:grpSpPr>
            <a:xfrm>
              <a:off x="6078577" y="5077029"/>
              <a:ext cx="695982" cy="695982"/>
              <a:chOff x="16218484" y="4269581"/>
              <a:chExt cx="1015235" cy="1001125"/>
            </a:xfrm>
          </p:grpSpPr>
          <p:sp>
            <p:nvSpPr>
              <p:cNvPr id="546" name="Google Shape;546;p35"/>
              <p:cNvSpPr/>
              <p:nvPr/>
            </p:nvSpPr>
            <p:spPr>
              <a:xfrm>
                <a:off x="16218484" y="4269581"/>
                <a:ext cx="1015235" cy="1001125"/>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0076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pic>
            <p:nvPicPr>
              <p:cNvPr descr="Calligraphy Pen with solid fill" id="547" name="Google Shape;547;p35"/>
              <p:cNvPicPr preferRelativeResize="0"/>
              <p:nvPr/>
            </p:nvPicPr>
            <p:blipFill rotWithShape="1">
              <a:blip r:embed="rId7">
                <a:alphaModFix/>
              </a:blip>
              <a:srcRect b="-8115" l="-6587" r="12007" t="13535"/>
              <a:stretch/>
            </p:blipFill>
            <p:spPr>
              <a:xfrm>
                <a:off x="16306791" y="4396762"/>
                <a:ext cx="746761" cy="746761"/>
              </a:xfrm>
              <a:prstGeom prst="ellipse">
                <a:avLst/>
              </a:prstGeom>
              <a:noFill/>
              <a:ln>
                <a:noFill/>
              </a:ln>
            </p:spPr>
          </p:pic>
        </p:grpSp>
      </p:grpSp>
      <p:grpSp>
        <p:nvGrpSpPr>
          <p:cNvPr id="548" name="Google Shape;548;p35"/>
          <p:cNvGrpSpPr/>
          <p:nvPr/>
        </p:nvGrpSpPr>
        <p:grpSpPr>
          <a:xfrm>
            <a:off x="6457211" y="6215140"/>
            <a:ext cx="1643995" cy="1331899"/>
            <a:chOff x="13219171" y="8054345"/>
            <a:chExt cx="1643995" cy="1331899"/>
          </a:xfrm>
        </p:grpSpPr>
        <p:sp>
          <p:nvSpPr>
            <p:cNvPr id="549" name="Google Shape;549;p35"/>
            <p:cNvSpPr txBox="1"/>
            <p:nvPr/>
          </p:nvSpPr>
          <p:spPr>
            <a:xfrm>
              <a:off x="13269325" y="9078467"/>
              <a:ext cx="1593841" cy="30777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Create</a:t>
              </a:r>
              <a:endParaRPr/>
            </a:p>
          </p:txBody>
        </p:sp>
        <p:pic>
          <p:nvPicPr>
            <p:cNvPr descr="Badge Follow with solid fill" id="550" name="Google Shape;550;p35"/>
            <p:cNvPicPr preferRelativeResize="0"/>
            <p:nvPr/>
          </p:nvPicPr>
          <p:blipFill rotWithShape="1">
            <a:blip r:embed="rId8">
              <a:alphaModFix/>
            </a:blip>
            <a:srcRect b="0" l="0" r="0" t="0"/>
            <a:stretch/>
          </p:blipFill>
          <p:spPr>
            <a:xfrm>
              <a:off x="13219171" y="8054345"/>
              <a:ext cx="1015070" cy="1015070"/>
            </a:xfrm>
            <a:prstGeom prst="rect">
              <a:avLst/>
            </a:prstGeom>
            <a:noFill/>
            <a:ln>
              <a:noFill/>
            </a:ln>
          </p:spPr>
        </p:pic>
      </p:grpSp>
      <p:cxnSp>
        <p:nvCxnSpPr>
          <p:cNvPr id="551" name="Google Shape;551;p35"/>
          <p:cNvCxnSpPr/>
          <p:nvPr/>
        </p:nvCxnSpPr>
        <p:spPr>
          <a:xfrm>
            <a:off x="13103037" y="4501052"/>
            <a:ext cx="0" cy="1208238"/>
          </a:xfrm>
          <a:prstGeom prst="straightConnector1">
            <a:avLst/>
          </a:prstGeom>
          <a:noFill/>
          <a:ln cap="flat" cmpd="sng" w="76200">
            <a:solidFill>
              <a:srgbClr val="7F7F7F"/>
            </a:solidFill>
            <a:prstDash val="solid"/>
            <a:round/>
            <a:headEnd len="sm" w="sm" type="none"/>
            <a:tailEnd len="med" w="med" type="triangle"/>
          </a:ln>
        </p:spPr>
      </p:cxnSp>
      <p:sp>
        <p:nvSpPr>
          <p:cNvPr id="552" name="Google Shape;552;p35"/>
          <p:cNvSpPr txBox="1"/>
          <p:nvPr/>
        </p:nvSpPr>
        <p:spPr>
          <a:xfrm>
            <a:off x="1099562" y="1073514"/>
            <a:ext cx="16680000" cy="500400"/>
          </a:xfrm>
          <a:prstGeom prst="rect">
            <a:avLst/>
          </a:prstGeom>
          <a:noFill/>
          <a:ln>
            <a:noFill/>
          </a:ln>
        </p:spPr>
        <p:txBody>
          <a:bodyPr anchorCtr="0" anchor="t" bIns="0" lIns="0" spcFirstLastPara="1" rIns="0" wrap="square" tIns="0">
            <a:spAutoFit/>
          </a:bodyPr>
          <a:lstStyle/>
          <a:p>
            <a:pPr indent="0" lvl="0" marL="0" marR="0" rtl="0" algn="l">
              <a:lnSpc>
                <a:spcPct val="40625"/>
              </a:lnSpc>
              <a:spcBef>
                <a:spcPts val="0"/>
              </a:spcBef>
              <a:spcAft>
                <a:spcPts val="0"/>
              </a:spcAft>
              <a:buNone/>
            </a:pPr>
            <a:r>
              <a:rPr lang="en-US" sz="8000">
                <a:solidFill>
                  <a:srgbClr val="595959"/>
                </a:solidFill>
                <a:latin typeface="Quicksand"/>
                <a:ea typeface="Quicksand"/>
                <a:cs typeface="Quicksand"/>
                <a:sym typeface="Quicksand"/>
              </a:rPr>
              <a:t>Manage Test Run</a:t>
            </a:r>
            <a:endParaRPr/>
          </a:p>
        </p:txBody>
      </p:sp>
      <p:grpSp>
        <p:nvGrpSpPr>
          <p:cNvPr id="553" name="Google Shape;553;p35"/>
          <p:cNvGrpSpPr/>
          <p:nvPr/>
        </p:nvGrpSpPr>
        <p:grpSpPr>
          <a:xfrm>
            <a:off x="13255636" y="3489067"/>
            <a:ext cx="1015235" cy="1001125"/>
            <a:chOff x="5989572" y="9690297"/>
            <a:chExt cx="1015235" cy="1001125"/>
          </a:xfrm>
        </p:grpSpPr>
        <p:sp>
          <p:nvSpPr>
            <p:cNvPr id="554" name="Google Shape;554;p35"/>
            <p:cNvSpPr/>
            <p:nvPr/>
          </p:nvSpPr>
          <p:spPr>
            <a:xfrm>
              <a:off x="5989572" y="9690297"/>
              <a:ext cx="1015235" cy="1001125"/>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FF9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5" name="Google Shape;555;p35"/>
            <p:cNvGrpSpPr/>
            <p:nvPr/>
          </p:nvGrpSpPr>
          <p:grpSpPr>
            <a:xfrm flipH="1">
              <a:off x="6136273" y="9812048"/>
              <a:ext cx="721832" cy="699969"/>
              <a:chOff x="15124908" y="3921923"/>
              <a:chExt cx="1560754" cy="1513481"/>
            </a:xfrm>
          </p:grpSpPr>
          <p:pic>
            <p:nvPicPr>
              <p:cNvPr descr="Box with solid fill" id="556" name="Google Shape;556;p35"/>
              <p:cNvPicPr preferRelativeResize="0"/>
              <p:nvPr/>
            </p:nvPicPr>
            <p:blipFill rotWithShape="1">
              <a:blip r:embed="rId9">
                <a:alphaModFix/>
              </a:blip>
              <a:srcRect b="0" l="0" r="0" t="0"/>
              <a:stretch/>
            </p:blipFill>
            <p:spPr>
              <a:xfrm>
                <a:off x="15124908" y="4521004"/>
                <a:ext cx="914400" cy="914400"/>
              </a:xfrm>
              <a:prstGeom prst="rect">
                <a:avLst/>
              </a:prstGeom>
              <a:noFill/>
              <a:ln>
                <a:noFill/>
              </a:ln>
            </p:spPr>
          </p:pic>
          <p:pic>
            <p:nvPicPr>
              <p:cNvPr descr="Box with solid fill" id="557" name="Google Shape;557;p35"/>
              <p:cNvPicPr preferRelativeResize="0"/>
              <p:nvPr/>
            </p:nvPicPr>
            <p:blipFill rotWithShape="1">
              <a:blip r:embed="rId9">
                <a:alphaModFix/>
              </a:blip>
              <a:srcRect b="0" l="0" r="0" t="0"/>
              <a:stretch/>
            </p:blipFill>
            <p:spPr>
              <a:xfrm>
                <a:off x="15771262" y="4521004"/>
                <a:ext cx="914400" cy="914400"/>
              </a:xfrm>
              <a:prstGeom prst="rect">
                <a:avLst/>
              </a:prstGeom>
              <a:noFill/>
              <a:ln>
                <a:noFill/>
              </a:ln>
            </p:spPr>
          </p:pic>
          <p:pic>
            <p:nvPicPr>
              <p:cNvPr descr="Box with solid fill" id="558" name="Google Shape;558;p35"/>
              <p:cNvPicPr preferRelativeResize="0"/>
              <p:nvPr/>
            </p:nvPicPr>
            <p:blipFill rotWithShape="1">
              <a:blip r:embed="rId9">
                <a:alphaModFix/>
              </a:blip>
              <a:srcRect b="0" l="0" r="0" t="0"/>
              <a:stretch/>
            </p:blipFill>
            <p:spPr>
              <a:xfrm>
                <a:off x="15429708" y="3921923"/>
                <a:ext cx="914400" cy="914400"/>
              </a:xfrm>
              <a:prstGeom prst="rect">
                <a:avLst/>
              </a:prstGeom>
              <a:noFill/>
              <a:ln>
                <a:noFill/>
              </a:ln>
            </p:spPr>
          </p:pic>
        </p:grpSp>
      </p:grpSp>
      <p:sp>
        <p:nvSpPr>
          <p:cNvPr descr="List" id="559" name="Google Shape;559;p35"/>
          <p:cNvSpPr/>
          <p:nvPr/>
        </p:nvSpPr>
        <p:spPr>
          <a:xfrm>
            <a:off x="12646280" y="6152214"/>
            <a:ext cx="1015070" cy="1015070"/>
          </a:xfrm>
          <a:prstGeom prst="rect">
            <a:avLst/>
          </a:prstGeom>
          <a:blipFill rotWithShape="1">
            <a:blip r:embed="rId10">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5"/>
          <p:cNvSpPr txBox="1"/>
          <p:nvPr/>
        </p:nvSpPr>
        <p:spPr>
          <a:xfrm>
            <a:off x="12489254" y="7167284"/>
            <a:ext cx="1329122" cy="30777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View logs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pic>
        <p:nvPicPr>
          <p:cNvPr descr="Hamburger Menu Icon with solid fill" id="566" name="Google Shape;566;g1a7490189a0_2_12"/>
          <p:cNvPicPr preferRelativeResize="0"/>
          <p:nvPr/>
        </p:nvPicPr>
        <p:blipFill rotWithShape="1">
          <a:blip r:embed="rId3">
            <a:alphaModFix/>
          </a:blip>
          <a:srcRect b="0" l="0" r="0" t="0"/>
          <a:stretch/>
        </p:blipFill>
        <p:spPr>
          <a:xfrm>
            <a:off x="12444008" y="2838403"/>
            <a:ext cx="1321183" cy="1302822"/>
          </a:xfrm>
          <a:prstGeom prst="rect">
            <a:avLst/>
          </a:prstGeom>
          <a:noFill/>
          <a:ln>
            <a:noFill/>
          </a:ln>
        </p:spPr>
      </p:pic>
      <p:sp>
        <p:nvSpPr>
          <p:cNvPr id="567" name="Google Shape;567;g1a7490189a0_2_12"/>
          <p:cNvSpPr/>
          <p:nvPr/>
        </p:nvSpPr>
        <p:spPr>
          <a:xfrm>
            <a:off x="17145000" y="9258300"/>
            <a:ext cx="966900" cy="864000"/>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g1a7490189a0_2_12"/>
          <p:cNvSpPr txBox="1"/>
          <p:nvPr/>
        </p:nvSpPr>
        <p:spPr>
          <a:xfrm>
            <a:off x="17144999" y="9258300"/>
            <a:ext cx="966900" cy="864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cxnSp>
        <p:nvCxnSpPr>
          <p:cNvPr id="569" name="Google Shape;569;g1a7490189a0_2_12"/>
          <p:cNvCxnSpPr>
            <a:endCxn id="570" idx="1"/>
          </p:cNvCxnSpPr>
          <p:nvPr/>
        </p:nvCxnSpPr>
        <p:spPr>
          <a:xfrm>
            <a:off x="4714749" y="3499585"/>
            <a:ext cx="1798800" cy="0"/>
          </a:xfrm>
          <a:prstGeom prst="straightConnector1">
            <a:avLst/>
          </a:prstGeom>
          <a:noFill/>
          <a:ln cap="flat" cmpd="sng" w="76200">
            <a:solidFill>
              <a:srgbClr val="7F7F7F"/>
            </a:solidFill>
            <a:prstDash val="solid"/>
            <a:round/>
            <a:headEnd len="sm" w="sm" type="none"/>
            <a:tailEnd len="med" w="med" type="triangle"/>
          </a:ln>
        </p:spPr>
      </p:cxnSp>
      <p:sp>
        <p:nvSpPr>
          <p:cNvPr id="571" name="Google Shape;571;g1a7490189a0_2_12"/>
          <p:cNvSpPr txBox="1"/>
          <p:nvPr/>
        </p:nvSpPr>
        <p:spPr>
          <a:xfrm>
            <a:off x="8678974" y="2608481"/>
            <a:ext cx="3428400" cy="9234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3000">
                <a:solidFill>
                  <a:srgbClr val="595959"/>
                </a:solidFill>
                <a:latin typeface="Quicksand"/>
                <a:ea typeface="Quicksand"/>
                <a:cs typeface="Quicksand"/>
                <a:sym typeface="Quicksand"/>
              </a:rPr>
              <a:t>2. View list of Test Plan</a:t>
            </a:r>
            <a:endParaRPr/>
          </a:p>
        </p:txBody>
      </p:sp>
      <p:sp>
        <p:nvSpPr>
          <p:cNvPr id="572" name="Google Shape;572;g1a7490189a0_2_12"/>
          <p:cNvSpPr txBox="1"/>
          <p:nvPr/>
        </p:nvSpPr>
        <p:spPr>
          <a:xfrm>
            <a:off x="4796673" y="2764333"/>
            <a:ext cx="2049300" cy="4617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3000">
                <a:solidFill>
                  <a:srgbClr val="595959"/>
                </a:solidFill>
                <a:latin typeface="Quicksand"/>
                <a:ea typeface="Quicksand"/>
                <a:cs typeface="Quicksand"/>
                <a:sym typeface="Quicksand"/>
              </a:rPr>
              <a:t>1. Login</a:t>
            </a:r>
            <a:endParaRPr/>
          </a:p>
        </p:txBody>
      </p:sp>
      <p:pic>
        <p:nvPicPr>
          <p:cNvPr descr="Icon&#10;&#10;Description automatically generated" id="570" name="Google Shape;570;g1a7490189a0_2_12"/>
          <p:cNvPicPr preferRelativeResize="0"/>
          <p:nvPr/>
        </p:nvPicPr>
        <p:blipFill rotWithShape="1">
          <a:blip r:embed="rId4">
            <a:alphaModFix/>
          </a:blip>
          <a:srcRect b="0" l="0" r="0" t="0"/>
          <a:stretch/>
        </p:blipFill>
        <p:spPr>
          <a:xfrm>
            <a:off x="6513549" y="2585185"/>
            <a:ext cx="1828800" cy="1828800"/>
          </a:xfrm>
          <a:prstGeom prst="rect">
            <a:avLst/>
          </a:prstGeom>
          <a:noFill/>
          <a:ln>
            <a:noFill/>
          </a:ln>
        </p:spPr>
      </p:pic>
      <p:cxnSp>
        <p:nvCxnSpPr>
          <p:cNvPr id="573" name="Google Shape;573;g1a7490189a0_2_12"/>
          <p:cNvCxnSpPr>
            <a:stCxn id="570" idx="3"/>
            <a:endCxn id="566" idx="1"/>
          </p:cNvCxnSpPr>
          <p:nvPr/>
        </p:nvCxnSpPr>
        <p:spPr>
          <a:xfrm flipH="1" rot="10800000">
            <a:off x="8342349" y="3489685"/>
            <a:ext cx="4101600" cy="9900"/>
          </a:xfrm>
          <a:prstGeom prst="bentConnector3">
            <a:avLst>
              <a:gd fmla="val 50001" name="adj1"/>
            </a:avLst>
          </a:prstGeom>
          <a:noFill/>
          <a:ln cap="flat" cmpd="sng" w="76200">
            <a:solidFill>
              <a:srgbClr val="7F7F7F"/>
            </a:solidFill>
            <a:prstDash val="solid"/>
            <a:round/>
            <a:headEnd len="sm" w="sm" type="none"/>
            <a:tailEnd len="med" w="med" type="triangle"/>
          </a:ln>
        </p:spPr>
      </p:cxnSp>
      <p:grpSp>
        <p:nvGrpSpPr>
          <p:cNvPr id="574" name="Google Shape;574;g1a7490189a0_2_12"/>
          <p:cNvGrpSpPr/>
          <p:nvPr/>
        </p:nvGrpSpPr>
        <p:grpSpPr>
          <a:xfrm>
            <a:off x="3553937" y="2869541"/>
            <a:ext cx="1006552" cy="1272937"/>
            <a:chOff x="8071238" y="1623329"/>
            <a:chExt cx="189020" cy="239045"/>
          </a:xfrm>
        </p:grpSpPr>
        <p:sp>
          <p:nvSpPr>
            <p:cNvPr id="575" name="Google Shape;575;g1a7490189a0_2_12"/>
            <p:cNvSpPr/>
            <p:nvPr/>
          </p:nvSpPr>
          <p:spPr>
            <a:xfrm>
              <a:off x="8071238" y="1795752"/>
              <a:ext cx="189019" cy="66622"/>
            </a:xfrm>
            <a:custGeom>
              <a:rect b="b" l="l" r="r" t="t"/>
              <a:pathLst>
                <a:path extrusionOk="0" h="2537" w="7198">
                  <a:moveTo>
                    <a:pt x="2326" y="0"/>
                  </a:moveTo>
                  <a:lnTo>
                    <a:pt x="556" y="641"/>
                  </a:lnTo>
                  <a:cubicBezTo>
                    <a:pt x="221" y="756"/>
                    <a:pt x="1" y="1082"/>
                    <a:pt x="1" y="1436"/>
                  </a:cubicBezTo>
                  <a:lnTo>
                    <a:pt x="1" y="2326"/>
                  </a:lnTo>
                  <a:cubicBezTo>
                    <a:pt x="1" y="2441"/>
                    <a:pt x="96" y="2536"/>
                    <a:pt x="211" y="2536"/>
                  </a:cubicBezTo>
                  <a:lnTo>
                    <a:pt x="6987" y="2536"/>
                  </a:lnTo>
                  <a:cubicBezTo>
                    <a:pt x="7102" y="2536"/>
                    <a:pt x="7197" y="2441"/>
                    <a:pt x="7197" y="2326"/>
                  </a:cubicBezTo>
                  <a:lnTo>
                    <a:pt x="7197" y="1436"/>
                  </a:lnTo>
                  <a:cubicBezTo>
                    <a:pt x="7197" y="1082"/>
                    <a:pt x="6977" y="756"/>
                    <a:pt x="6642" y="641"/>
                  </a:cubicBezTo>
                  <a:lnTo>
                    <a:pt x="4872" y="0"/>
                  </a:lnTo>
                  <a:lnTo>
                    <a:pt x="3599" y="421"/>
                  </a:lnTo>
                  <a:lnTo>
                    <a:pt x="232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g1a7490189a0_2_12"/>
            <p:cNvSpPr/>
            <p:nvPr/>
          </p:nvSpPr>
          <p:spPr>
            <a:xfrm>
              <a:off x="8154666" y="1817863"/>
              <a:ext cx="22163" cy="44511"/>
            </a:xfrm>
            <a:custGeom>
              <a:rect b="b" l="l" r="r" t="t"/>
              <a:pathLst>
                <a:path extrusionOk="0" h="1695" w="844">
                  <a:moveTo>
                    <a:pt x="202" y="0"/>
                  </a:moveTo>
                  <a:lnTo>
                    <a:pt x="1" y="1694"/>
                  </a:lnTo>
                  <a:lnTo>
                    <a:pt x="843" y="1694"/>
                  </a:lnTo>
                  <a:lnTo>
                    <a:pt x="6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g1a7490189a0_2_12"/>
            <p:cNvSpPr/>
            <p:nvPr/>
          </p:nvSpPr>
          <p:spPr>
            <a:xfrm>
              <a:off x="8155927" y="1806807"/>
              <a:ext cx="19642" cy="18618"/>
            </a:xfrm>
            <a:custGeom>
              <a:rect b="b" l="l" r="r" t="t"/>
              <a:pathLst>
                <a:path extrusionOk="0" h="709" w="748">
                  <a:moveTo>
                    <a:pt x="1" y="0"/>
                  </a:moveTo>
                  <a:lnTo>
                    <a:pt x="1" y="565"/>
                  </a:lnTo>
                  <a:cubicBezTo>
                    <a:pt x="1" y="641"/>
                    <a:pt x="68" y="708"/>
                    <a:pt x="154" y="708"/>
                  </a:cubicBezTo>
                  <a:lnTo>
                    <a:pt x="594" y="708"/>
                  </a:lnTo>
                  <a:cubicBezTo>
                    <a:pt x="680" y="708"/>
                    <a:pt x="747" y="641"/>
                    <a:pt x="747" y="565"/>
                  </a:cubicBezTo>
                  <a:lnTo>
                    <a:pt x="7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g1a7490189a0_2_12"/>
            <p:cNvSpPr/>
            <p:nvPr/>
          </p:nvSpPr>
          <p:spPr>
            <a:xfrm>
              <a:off x="8226803" y="1818362"/>
              <a:ext cx="33455" cy="44012"/>
            </a:xfrm>
            <a:custGeom>
              <a:rect b="b" l="l" r="r" t="t"/>
              <a:pathLst>
                <a:path extrusionOk="0" h="1676" w="1274">
                  <a:moveTo>
                    <a:pt x="1044" y="1"/>
                  </a:moveTo>
                  <a:lnTo>
                    <a:pt x="249" y="795"/>
                  </a:lnTo>
                  <a:cubicBezTo>
                    <a:pt x="96" y="958"/>
                    <a:pt x="1" y="1168"/>
                    <a:pt x="1" y="1398"/>
                  </a:cubicBezTo>
                  <a:lnTo>
                    <a:pt x="1" y="1675"/>
                  </a:lnTo>
                  <a:lnTo>
                    <a:pt x="1063" y="1675"/>
                  </a:lnTo>
                  <a:cubicBezTo>
                    <a:pt x="1178" y="1675"/>
                    <a:pt x="1273" y="1580"/>
                    <a:pt x="1273" y="1465"/>
                  </a:cubicBezTo>
                  <a:lnTo>
                    <a:pt x="1273" y="575"/>
                  </a:lnTo>
                  <a:cubicBezTo>
                    <a:pt x="1273" y="364"/>
                    <a:pt x="1197" y="154"/>
                    <a:pt x="1044"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g1a7490189a0_2_12"/>
            <p:cNvSpPr/>
            <p:nvPr/>
          </p:nvSpPr>
          <p:spPr>
            <a:xfrm>
              <a:off x="8104667" y="1623329"/>
              <a:ext cx="122162" cy="88995"/>
            </a:xfrm>
            <a:custGeom>
              <a:rect b="b" l="l" r="r" t="t"/>
              <a:pathLst>
                <a:path extrusionOk="0" h="3389" w="4652">
                  <a:moveTo>
                    <a:pt x="1694" y="1"/>
                  </a:moveTo>
                  <a:cubicBezTo>
                    <a:pt x="756" y="1"/>
                    <a:pt x="0" y="757"/>
                    <a:pt x="0" y="1695"/>
                  </a:cubicBezTo>
                  <a:lnTo>
                    <a:pt x="0" y="2193"/>
                  </a:lnTo>
                  <a:cubicBezTo>
                    <a:pt x="0" y="2422"/>
                    <a:pt x="39" y="2652"/>
                    <a:pt x="106" y="2863"/>
                  </a:cubicBezTo>
                  <a:lnTo>
                    <a:pt x="182" y="3073"/>
                  </a:lnTo>
                  <a:cubicBezTo>
                    <a:pt x="201" y="3140"/>
                    <a:pt x="211" y="3207"/>
                    <a:pt x="211" y="3274"/>
                  </a:cubicBezTo>
                  <a:lnTo>
                    <a:pt x="211" y="3389"/>
                  </a:lnTo>
                  <a:lnTo>
                    <a:pt x="4441" y="3389"/>
                  </a:lnTo>
                  <a:lnTo>
                    <a:pt x="4441" y="3274"/>
                  </a:lnTo>
                  <a:cubicBezTo>
                    <a:pt x="4441" y="3207"/>
                    <a:pt x="4460" y="3140"/>
                    <a:pt x="4479" y="3073"/>
                  </a:cubicBezTo>
                  <a:lnTo>
                    <a:pt x="4546" y="2863"/>
                  </a:lnTo>
                  <a:cubicBezTo>
                    <a:pt x="4623" y="2652"/>
                    <a:pt x="4652" y="2422"/>
                    <a:pt x="4652" y="2193"/>
                  </a:cubicBezTo>
                  <a:lnTo>
                    <a:pt x="4652" y="422"/>
                  </a:lnTo>
                  <a:cubicBezTo>
                    <a:pt x="4652" y="192"/>
                    <a:pt x="4470" y="1"/>
                    <a:pt x="42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g1a7490189a0_2_12"/>
            <p:cNvSpPr/>
            <p:nvPr/>
          </p:nvSpPr>
          <p:spPr>
            <a:xfrm>
              <a:off x="8132319" y="1623329"/>
              <a:ext cx="94772" cy="88995"/>
            </a:xfrm>
            <a:custGeom>
              <a:rect b="b" l="l" r="r" t="t"/>
              <a:pathLst>
                <a:path extrusionOk="0" h="3389" w="3609">
                  <a:moveTo>
                    <a:pt x="871" y="1"/>
                  </a:moveTo>
                  <a:cubicBezTo>
                    <a:pt x="393" y="1"/>
                    <a:pt x="0" y="384"/>
                    <a:pt x="10" y="862"/>
                  </a:cubicBezTo>
                  <a:cubicBezTo>
                    <a:pt x="10" y="1331"/>
                    <a:pt x="393" y="1724"/>
                    <a:pt x="861" y="1724"/>
                  </a:cubicBezTo>
                  <a:lnTo>
                    <a:pt x="986" y="1724"/>
                  </a:lnTo>
                  <a:lnTo>
                    <a:pt x="1043" y="3389"/>
                  </a:lnTo>
                  <a:lnTo>
                    <a:pt x="3398" y="3389"/>
                  </a:lnTo>
                  <a:lnTo>
                    <a:pt x="3398" y="3274"/>
                  </a:lnTo>
                  <a:cubicBezTo>
                    <a:pt x="3388" y="3207"/>
                    <a:pt x="3407" y="3140"/>
                    <a:pt x="3426" y="3073"/>
                  </a:cubicBezTo>
                  <a:lnTo>
                    <a:pt x="3493" y="2863"/>
                  </a:lnTo>
                  <a:cubicBezTo>
                    <a:pt x="3570" y="2652"/>
                    <a:pt x="3608" y="2422"/>
                    <a:pt x="3608" y="2193"/>
                  </a:cubicBezTo>
                  <a:lnTo>
                    <a:pt x="3608" y="422"/>
                  </a:lnTo>
                  <a:cubicBezTo>
                    <a:pt x="3608" y="192"/>
                    <a:pt x="3417" y="1"/>
                    <a:pt x="3177" y="1"/>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sp>
          <p:nvSpPr>
            <p:cNvPr id="581" name="Google Shape;581;g1a7490189a0_2_12"/>
            <p:cNvSpPr/>
            <p:nvPr/>
          </p:nvSpPr>
          <p:spPr>
            <a:xfrm>
              <a:off x="8132556" y="1756782"/>
              <a:ext cx="66622" cy="50052"/>
            </a:xfrm>
            <a:custGeom>
              <a:rect b="b" l="l" r="r" t="t"/>
              <a:pathLst>
                <a:path extrusionOk="0" h="1906" w="2537">
                  <a:moveTo>
                    <a:pt x="1" y="1"/>
                  </a:moveTo>
                  <a:lnTo>
                    <a:pt x="1" y="1905"/>
                  </a:lnTo>
                  <a:lnTo>
                    <a:pt x="2537" y="1905"/>
                  </a:lnTo>
                  <a:lnTo>
                    <a:pt x="2537" y="1"/>
                  </a:lnTo>
                  <a:close/>
                </a:path>
              </a:pathLst>
            </a:custGeom>
            <a:solidFill>
              <a:srgbClr val="FDE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g1a7490189a0_2_12"/>
            <p:cNvSpPr/>
            <p:nvPr/>
          </p:nvSpPr>
          <p:spPr>
            <a:xfrm>
              <a:off x="8132556" y="1756546"/>
              <a:ext cx="66622" cy="27914"/>
            </a:xfrm>
            <a:custGeom>
              <a:rect b="b" l="l" r="r" t="t"/>
              <a:pathLst>
                <a:path extrusionOk="0" h="1063" w="2537">
                  <a:moveTo>
                    <a:pt x="1" y="0"/>
                  </a:moveTo>
                  <a:lnTo>
                    <a:pt x="1" y="718"/>
                  </a:lnTo>
                  <a:cubicBezTo>
                    <a:pt x="393" y="948"/>
                    <a:pt x="831" y="1063"/>
                    <a:pt x="1269" y="1063"/>
                  </a:cubicBezTo>
                  <a:cubicBezTo>
                    <a:pt x="1707" y="1063"/>
                    <a:pt x="2144" y="948"/>
                    <a:pt x="2537" y="718"/>
                  </a:cubicBezTo>
                  <a:lnTo>
                    <a:pt x="2537" y="0"/>
                  </a:lnTo>
                  <a:close/>
                </a:path>
              </a:pathLst>
            </a:custGeom>
            <a:solidFill>
              <a:srgbClr val="FBD4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g1a7490189a0_2_12"/>
            <p:cNvSpPr/>
            <p:nvPr/>
          </p:nvSpPr>
          <p:spPr>
            <a:xfrm>
              <a:off x="8121264" y="1786324"/>
              <a:ext cx="44484" cy="39836"/>
            </a:xfrm>
            <a:custGeom>
              <a:rect b="b" l="l" r="r" t="t"/>
              <a:pathLst>
                <a:path extrusionOk="0" h="1517" w="1694">
                  <a:moveTo>
                    <a:pt x="375" y="1"/>
                  </a:moveTo>
                  <a:cubicBezTo>
                    <a:pt x="297" y="1"/>
                    <a:pt x="220" y="43"/>
                    <a:pt x="182" y="120"/>
                  </a:cubicBezTo>
                  <a:lnTo>
                    <a:pt x="0" y="512"/>
                  </a:lnTo>
                  <a:lnTo>
                    <a:pt x="699" y="1431"/>
                  </a:lnTo>
                  <a:cubicBezTo>
                    <a:pt x="740" y="1487"/>
                    <a:pt x="803" y="1516"/>
                    <a:pt x="867" y="1516"/>
                  </a:cubicBezTo>
                  <a:cubicBezTo>
                    <a:pt x="923" y="1516"/>
                    <a:pt x="980" y="1495"/>
                    <a:pt x="1024" y="1450"/>
                  </a:cubicBezTo>
                  <a:lnTo>
                    <a:pt x="1694" y="780"/>
                  </a:lnTo>
                  <a:lnTo>
                    <a:pt x="488" y="34"/>
                  </a:lnTo>
                  <a:cubicBezTo>
                    <a:pt x="453" y="11"/>
                    <a:pt x="414" y="1"/>
                    <a:pt x="375"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g1a7490189a0_2_12"/>
            <p:cNvSpPr/>
            <p:nvPr/>
          </p:nvSpPr>
          <p:spPr>
            <a:xfrm>
              <a:off x="8165748" y="1786324"/>
              <a:ext cx="44484" cy="39836"/>
            </a:xfrm>
            <a:custGeom>
              <a:rect b="b" l="l" r="r" t="t"/>
              <a:pathLst>
                <a:path extrusionOk="0" h="1517" w="1694">
                  <a:moveTo>
                    <a:pt x="1319" y="1"/>
                  </a:moveTo>
                  <a:cubicBezTo>
                    <a:pt x="1280" y="1"/>
                    <a:pt x="1241" y="11"/>
                    <a:pt x="1206" y="34"/>
                  </a:cubicBezTo>
                  <a:lnTo>
                    <a:pt x="0" y="780"/>
                  </a:lnTo>
                  <a:lnTo>
                    <a:pt x="679" y="1450"/>
                  </a:lnTo>
                  <a:cubicBezTo>
                    <a:pt x="719" y="1495"/>
                    <a:pt x="774" y="1516"/>
                    <a:pt x="828" y="1516"/>
                  </a:cubicBezTo>
                  <a:cubicBezTo>
                    <a:pt x="891" y="1516"/>
                    <a:pt x="954" y="1487"/>
                    <a:pt x="995" y="1431"/>
                  </a:cubicBezTo>
                  <a:lnTo>
                    <a:pt x="1694" y="512"/>
                  </a:lnTo>
                  <a:lnTo>
                    <a:pt x="1512" y="120"/>
                  </a:lnTo>
                  <a:cubicBezTo>
                    <a:pt x="1474" y="43"/>
                    <a:pt x="1397" y="1"/>
                    <a:pt x="1319"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g1a7490189a0_2_12"/>
            <p:cNvSpPr/>
            <p:nvPr/>
          </p:nvSpPr>
          <p:spPr>
            <a:xfrm>
              <a:off x="8110182" y="1668365"/>
              <a:ext cx="110870" cy="105040"/>
            </a:xfrm>
            <a:custGeom>
              <a:rect b="b" l="l" r="r" t="t"/>
              <a:pathLst>
                <a:path extrusionOk="0" h="4000" w="4222">
                  <a:moveTo>
                    <a:pt x="1827" y="0"/>
                  </a:moveTo>
                  <a:cubicBezTo>
                    <a:pt x="1282" y="0"/>
                    <a:pt x="810" y="93"/>
                    <a:pt x="575" y="152"/>
                  </a:cubicBezTo>
                  <a:cubicBezTo>
                    <a:pt x="479" y="171"/>
                    <a:pt x="412" y="257"/>
                    <a:pt x="412" y="353"/>
                  </a:cubicBezTo>
                  <a:lnTo>
                    <a:pt x="412" y="860"/>
                  </a:lnTo>
                  <a:cubicBezTo>
                    <a:pt x="412" y="975"/>
                    <a:pt x="374" y="1081"/>
                    <a:pt x="298" y="1157"/>
                  </a:cubicBezTo>
                  <a:lnTo>
                    <a:pt x="116" y="1339"/>
                  </a:lnTo>
                  <a:cubicBezTo>
                    <a:pt x="39" y="1415"/>
                    <a:pt x="1" y="1521"/>
                    <a:pt x="1" y="1636"/>
                  </a:cubicBezTo>
                  <a:lnTo>
                    <a:pt x="1" y="1875"/>
                  </a:lnTo>
                  <a:cubicBezTo>
                    <a:pt x="1" y="3042"/>
                    <a:pt x="948" y="3990"/>
                    <a:pt x="2116" y="3999"/>
                  </a:cubicBezTo>
                  <a:cubicBezTo>
                    <a:pt x="3274" y="3990"/>
                    <a:pt x="4212" y="3042"/>
                    <a:pt x="4221" y="1884"/>
                  </a:cubicBezTo>
                  <a:lnTo>
                    <a:pt x="4221" y="1636"/>
                  </a:lnTo>
                  <a:cubicBezTo>
                    <a:pt x="4221" y="1521"/>
                    <a:pt x="4174" y="1415"/>
                    <a:pt x="4097" y="1339"/>
                  </a:cubicBezTo>
                  <a:lnTo>
                    <a:pt x="3925" y="1157"/>
                  </a:lnTo>
                  <a:cubicBezTo>
                    <a:pt x="3848" y="1081"/>
                    <a:pt x="3800" y="975"/>
                    <a:pt x="3800" y="860"/>
                  </a:cubicBezTo>
                  <a:lnTo>
                    <a:pt x="3800" y="746"/>
                  </a:lnTo>
                  <a:cubicBezTo>
                    <a:pt x="3800" y="659"/>
                    <a:pt x="3762" y="583"/>
                    <a:pt x="3695" y="525"/>
                  </a:cubicBezTo>
                  <a:cubicBezTo>
                    <a:pt x="3135" y="116"/>
                    <a:pt x="2436" y="0"/>
                    <a:pt x="1827" y="0"/>
                  </a:cubicBezTo>
                  <a:close/>
                </a:path>
              </a:pathLst>
            </a:custGeom>
            <a:solidFill>
              <a:srgbClr val="FDE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g1a7490189a0_2_12"/>
            <p:cNvSpPr/>
            <p:nvPr/>
          </p:nvSpPr>
          <p:spPr>
            <a:xfrm>
              <a:off x="8110445" y="1668259"/>
              <a:ext cx="100051" cy="104646"/>
            </a:xfrm>
            <a:custGeom>
              <a:rect b="b" l="l" r="r" t="t"/>
              <a:pathLst>
                <a:path extrusionOk="0" h="3985" w="3810">
                  <a:moveTo>
                    <a:pt x="1823" y="1"/>
                  </a:moveTo>
                  <a:cubicBezTo>
                    <a:pt x="1624" y="1"/>
                    <a:pt x="1435" y="13"/>
                    <a:pt x="1264" y="32"/>
                  </a:cubicBezTo>
                  <a:cubicBezTo>
                    <a:pt x="1034" y="60"/>
                    <a:pt x="804" y="99"/>
                    <a:pt x="575" y="156"/>
                  </a:cubicBezTo>
                  <a:cubicBezTo>
                    <a:pt x="479" y="175"/>
                    <a:pt x="412" y="261"/>
                    <a:pt x="412" y="357"/>
                  </a:cubicBezTo>
                  <a:lnTo>
                    <a:pt x="412" y="864"/>
                  </a:lnTo>
                  <a:cubicBezTo>
                    <a:pt x="412" y="979"/>
                    <a:pt x="374" y="1085"/>
                    <a:pt x="297" y="1161"/>
                  </a:cubicBezTo>
                  <a:lnTo>
                    <a:pt x="115" y="1343"/>
                  </a:lnTo>
                  <a:cubicBezTo>
                    <a:pt x="39" y="1419"/>
                    <a:pt x="1" y="1525"/>
                    <a:pt x="1" y="1640"/>
                  </a:cubicBezTo>
                  <a:lnTo>
                    <a:pt x="1" y="1888"/>
                  </a:lnTo>
                  <a:cubicBezTo>
                    <a:pt x="1" y="2951"/>
                    <a:pt x="795" y="3860"/>
                    <a:pt x="1857" y="3984"/>
                  </a:cubicBezTo>
                  <a:cubicBezTo>
                    <a:pt x="1474" y="3592"/>
                    <a:pt x="1264" y="3066"/>
                    <a:pt x="1264" y="2520"/>
                  </a:cubicBezTo>
                  <a:lnTo>
                    <a:pt x="1264" y="979"/>
                  </a:lnTo>
                  <a:cubicBezTo>
                    <a:pt x="1264" y="759"/>
                    <a:pt x="1427" y="577"/>
                    <a:pt x="1637" y="558"/>
                  </a:cubicBezTo>
                  <a:cubicBezTo>
                    <a:pt x="1808" y="536"/>
                    <a:pt x="2026" y="516"/>
                    <a:pt x="2269" y="516"/>
                  </a:cubicBezTo>
                  <a:cubicBezTo>
                    <a:pt x="2747" y="516"/>
                    <a:pt x="3321" y="591"/>
                    <a:pt x="3810" y="864"/>
                  </a:cubicBezTo>
                  <a:lnTo>
                    <a:pt x="3810" y="750"/>
                  </a:lnTo>
                  <a:cubicBezTo>
                    <a:pt x="3810" y="663"/>
                    <a:pt x="3762" y="577"/>
                    <a:pt x="3695" y="529"/>
                  </a:cubicBezTo>
                  <a:cubicBezTo>
                    <a:pt x="3132" y="118"/>
                    <a:pt x="2432" y="1"/>
                    <a:pt x="1823" y="1"/>
                  </a:cubicBezTo>
                  <a:close/>
                </a:path>
              </a:pathLst>
            </a:custGeom>
            <a:solidFill>
              <a:srgbClr val="FBD4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g1a7490189a0_2_12"/>
            <p:cNvSpPr/>
            <p:nvPr/>
          </p:nvSpPr>
          <p:spPr>
            <a:xfrm>
              <a:off x="8071238" y="1818362"/>
              <a:ext cx="33455" cy="44012"/>
            </a:xfrm>
            <a:custGeom>
              <a:rect b="b" l="l" r="r" t="t"/>
              <a:pathLst>
                <a:path extrusionOk="0" h="1676" w="1274">
                  <a:moveTo>
                    <a:pt x="230" y="1"/>
                  </a:moveTo>
                  <a:cubicBezTo>
                    <a:pt x="87" y="154"/>
                    <a:pt x="1" y="364"/>
                    <a:pt x="1" y="575"/>
                  </a:cubicBezTo>
                  <a:lnTo>
                    <a:pt x="1" y="1465"/>
                  </a:lnTo>
                  <a:cubicBezTo>
                    <a:pt x="1" y="1580"/>
                    <a:pt x="96" y="1675"/>
                    <a:pt x="211" y="1675"/>
                  </a:cubicBezTo>
                  <a:lnTo>
                    <a:pt x="1273" y="1675"/>
                  </a:lnTo>
                  <a:lnTo>
                    <a:pt x="1273" y="1398"/>
                  </a:lnTo>
                  <a:cubicBezTo>
                    <a:pt x="1273" y="1168"/>
                    <a:pt x="1187" y="958"/>
                    <a:pt x="1025" y="795"/>
                  </a:cubicBezTo>
                  <a:lnTo>
                    <a:pt x="230" y="1"/>
                  </a:ln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8" name="Google Shape;588;g1a7490189a0_2_12"/>
          <p:cNvSpPr/>
          <p:nvPr/>
        </p:nvSpPr>
        <p:spPr>
          <a:xfrm>
            <a:off x="6054995" y="5998676"/>
            <a:ext cx="8069100" cy="1805100"/>
          </a:xfrm>
          <a:prstGeom prst="roundRect">
            <a:avLst>
              <a:gd fmla="val 16667" name="adj"/>
            </a:avLst>
          </a:prstGeom>
          <a:solidFill>
            <a:schemeClr val="lt1"/>
          </a:solidFill>
          <a:ln cap="flat" cmpd="sng" w="762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9" name="Google Shape;589;g1a7490189a0_2_12"/>
          <p:cNvSpPr txBox="1"/>
          <p:nvPr/>
        </p:nvSpPr>
        <p:spPr>
          <a:xfrm>
            <a:off x="10662365" y="7204470"/>
            <a:ext cx="1643100" cy="307800"/>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View details</a:t>
            </a:r>
            <a:endParaRPr/>
          </a:p>
        </p:txBody>
      </p:sp>
      <p:grpSp>
        <p:nvGrpSpPr>
          <p:cNvPr id="590" name="Google Shape;590;g1a7490189a0_2_12"/>
          <p:cNvGrpSpPr/>
          <p:nvPr/>
        </p:nvGrpSpPr>
        <p:grpSpPr>
          <a:xfrm>
            <a:off x="11043603" y="6194066"/>
            <a:ext cx="817132" cy="817107"/>
            <a:chOff x="16182612" y="5177060"/>
            <a:chExt cx="1197088" cy="1180449"/>
          </a:xfrm>
        </p:grpSpPr>
        <p:sp>
          <p:nvSpPr>
            <p:cNvPr id="591" name="Google Shape;591;g1a7490189a0_2_12"/>
            <p:cNvSpPr/>
            <p:nvPr/>
          </p:nvSpPr>
          <p:spPr>
            <a:xfrm>
              <a:off x="16182612" y="5177060"/>
              <a:ext cx="1197088" cy="1180449"/>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9DA3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pic>
          <p:nvPicPr>
            <p:cNvPr descr="Eye with solid fill" id="592" name="Google Shape;592;g1a7490189a0_2_12"/>
            <p:cNvPicPr preferRelativeResize="0"/>
            <p:nvPr/>
          </p:nvPicPr>
          <p:blipFill rotWithShape="1">
            <a:blip r:embed="rId5">
              <a:alphaModFix/>
            </a:blip>
            <a:srcRect b="0" l="0" r="0" t="0"/>
            <a:stretch/>
          </p:blipFill>
          <p:spPr>
            <a:xfrm>
              <a:off x="16351344" y="5310074"/>
              <a:ext cx="914400" cy="914400"/>
            </a:xfrm>
            <a:prstGeom prst="rect">
              <a:avLst/>
            </a:prstGeom>
            <a:noFill/>
            <a:ln>
              <a:noFill/>
            </a:ln>
          </p:spPr>
        </p:pic>
      </p:grpSp>
      <p:grpSp>
        <p:nvGrpSpPr>
          <p:cNvPr id="593" name="Google Shape;593;g1a7490189a0_2_12"/>
          <p:cNvGrpSpPr/>
          <p:nvPr/>
        </p:nvGrpSpPr>
        <p:grpSpPr>
          <a:xfrm>
            <a:off x="7917173" y="6180577"/>
            <a:ext cx="1624893" cy="1294507"/>
            <a:chOff x="16266098" y="3752303"/>
            <a:chExt cx="1624893" cy="1294507"/>
          </a:xfrm>
        </p:grpSpPr>
        <p:sp>
          <p:nvSpPr>
            <p:cNvPr id="594" name="Google Shape;594;g1a7490189a0_2_12"/>
            <p:cNvSpPr txBox="1"/>
            <p:nvPr/>
          </p:nvSpPr>
          <p:spPr>
            <a:xfrm>
              <a:off x="16297091" y="4739010"/>
              <a:ext cx="1593900" cy="307800"/>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Disable</a:t>
              </a:r>
              <a:endParaRPr/>
            </a:p>
          </p:txBody>
        </p:sp>
        <p:pic>
          <p:nvPicPr>
            <p:cNvPr descr="Badge Unfollow with solid fill" id="595" name="Google Shape;595;g1a7490189a0_2_12"/>
            <p:cNvPicPr preferRelativeResize="0"/>
            <p:nvPr/>
          </p:nvPicPr>
          <p:blipFill rotWithShape="1">
            <a:blip r:embed="rId6">
              <a:alphaModFix/>
            </a:blip>
            <a:srcRect b="0" l="0" r="0" t="0"/>
            <a:stretch/>
          </p:blipFill>
          <p:spPr>
            <a:xfrm>
              <a:off x="16266098" y="3752303"/>
              <a:ext cx="1015071" cy="1015072"/>
            </a:xfrm>
            <a:prstGeom prst="rect">
              <a:avLst/>
            </a:prstGeom>
            <a:noFill/>
            <a:ln>
              <a:noFill/>
            </a:ln>
          </p:spPr>
        </p:pic>
      </p:grpSp>
      <p:grpSp>
        <p:nvGrpSpPr>
          <p:cNvPr id="596" name="Google Shape;596;g1a7490189a0_2_12"/>
          <p:cNvGrpSpPr/>
          <p:nvPr/>
        </p:nvGrpSpPr>
        <p:grpSpPr>
          <a:xfrm>
            <a:off x="9358527" y="6276083"/>
            <a:ext cx="1593705" cy="1201172"/>
            <a:chOff x="5995081" y="5077029"/>
            <a:chExt cx="1357500" cy="1023145"/>
          </a:xfrm>
        </p:grpSpPr>
        <p:sp>
          <p:nvSpPr>
            <p:cNvPr id="597" name="Google Shape;597;g1a7490189a0_2_12"/>
            <p:cNvSpPr txBox="1"/>
            <p:nvPr/>
          </p:nvSpPr>
          <p:spPr>
            <a:xfrm>
              <a:off x="5995081" y="5837974"/>
              <a:ext cx="1357500" cy="262200"/>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Update</a:t>
              </a:r>
              <a:endParaRPr/>
            </a:p>
          </p:txBody>
        </p:sp>
        <p:grpSp>
          <p:nvGrpSpPr>
            <p:cNvPr id="598" name="Google Shape;598;g1a7490189a0_2_12"/>
            <p:cNvGrpSpPr/>
            <p:nvPr/>
          </p:nvGrpSpPr>
          <p:grpSpPr>
            <a:xfrm>
              <a:off x="6077963" y="5077029"/>
              <a:ext cx="695951" cy="695981"/>
              <a:chOff x="16218484" y="4269581"/>
              <a:chExt cx="1015246" cy="1001124"/>
            </a:xfrm>
          </p:grpSpPr>
          <p:sp>
            <p:nvSpPr>
              <p:cNvPr id="599" name="Google Shape;599;g1a7490189a0_2_12"/>
              <p:cNvSpPr/>
              <p:nvPr/>
            </p:nvSpPr>
            <p:spPr>
              <a:xfrm>
                <a:off x="16218484" y="4269581"/>
                <a:ext cx="1015246" cy="1001124"/>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0076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pic>
            <p:nvPicPr>
              <p:cNvPr descr="Calligraphy Pen with solid fill" id="600" name="Google Shape;600;g1a7490189a0_2_12"/>
              <p:cNvPicPr preferRelativeResize="0"/>
              <p:nvPr/>
            </p:nvPicPr>
            <p:blipFill rotWithShape="1">
              <a:blip r:embed="rId7">
                <a:alphaModFix/>
              </a:blip>
              <a:srcRect b="-8115" l="-6582" r="12002" t="13534"/>
              <a:stretch/>
            </p:blipFill>
            <p:spPr>
              <a:xfrm>
                <a:off x="16306791" y="4396762"/>
                <a:ext cx="746700" cy="746700"/>
              </a:xfrm>
              <a:prstGeom prst="ellipse">
                <a:avLst/>
              </a:prstGeom>
              <a:noFill/>
              <a:ln>
                <a:noFill/>
              </a:ln>
            </p:spPr>
          </p:pic>
        </p:grpSp>
      </p:grpSp>
      <p:grpSp>
        <p:nvGrpSpPr>
          <p:cNvPr id="601" name="Google Shape;601;g1a7490189a0_2_12"/>
          <p:cNvGrpSpPr/>
          <p:nvPr/>
        </p:nvGrpSpPr>
        <p:grpSpPr>
          <a:xfrm>
            <a:off x="6457211" y="6215140"/>
            <a:ext cx="1644054" cy="1331922"/>
            <a:chOff x="13219171" y="8054345"/>
            <a:chExt cx="1644054" cy="1331922"/>
          </a:xfrm>
        </p:grpSpPr>
        <p:sp>
          <p:nvSpPr>
            <p:cNvPr id="602" name="Google Shape;602;g1a7490189a0_2_12"/>
            <p:cNvSpPr txBox="1"/>
            <p:nvPr/>
          </p:nvSpPr>
          <p:spPr>
            <a:xfrm>
              <a:off x="13269325" y="9078467"/>
              <a:ext cx="1593900" cy="307800"/>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Create</a:t>
              </a:r>
              <a:endParaRPr/>
            </a:p>
          </p:txBody>
        </p:sp>
        <p:pic>
          <p:nvPicPr>
            <p:cNvPr descr="Badge Follow with solid fill" id="603" name="Google Shape;603;g1a7490189a0_2_12"/>
            <p:cNvPicPr preferRelativeResize="0"/>
            <p:nvPr/>
          </p:nvPicPr>
          <p:blipFill rotWithShape="1">
            <a:blip r:embed="rId8">
              <a:alphaModFix/>
            </a:blip>
            <a:srcRect b="0" l="0" r="0" t="0"/>
            <a:stretch/>
          </p:blipFill>
          <p:spPr>
            <a:xfrm>
              <a:off x="13219171" y="8054345"/>
              <a:ext cx="1015070" cy="1015070"/>
            </a:xfrm>
            <a:prstGeom prst="rect">
              <a:avLst/>
            </a:prstGeom>
            <a:noFill/>
            <a:ln>
              <a:noFill/>
            </a:ln>
          </p:spPr>
        </p:pic>
      </p:grpSp>
      <p:cxnSp>
        <p:nvCxnSpPr>
          <p:cNvPr id="604" name="Google Shape;604;g1a7490189a0_2_12"/>
          <p:cNvCxnSpPr/>
          <p:nvPr/>
        </p:nvCxnSpPr>
        <p:spPr>
          <a:xfrm>
            <a:off x="13103037" y="4501052"/>
            <a:ext cx="0" cy="1208100"/>
          </a:xfrm>
          <a:prstGeom prst="straightConnector1">
            <a:avLst/>
          </a:prstGeom>
          <a:noFill/>
          <a:ln cap="flat" cmpd="sng" w="76200">
            <a:solidFill>
              <a:srgbClr val="7F7F7F"/>
            </a:solidFill>
            <a:prstDash val="solid"/>
            <a:round/>
            <a:headEnd len="sm" w="sm" type="none"/>
            <a:tailEnd len="med" w="med" type="triangle"/>
          </a:ln>
        </p:spPr>
      </p:cxnSp>
      <p:sp>
        <p:nvSpPr>
          <p:cNvPr id="605" name="Google Shape;605;g1a7490189a0_2_12"/>
          <p:cNvSpPr txBox="1"/>
          <p:nvPr/>
        </p:nvSpPr>
        <p:spPr>
          <a:xfrm>
            <a:off x="1099562" y="1073514"/>
            <a:ext cx="16680000" cy="500400"/>
          </a:xfrm>
          <a:prstGeom prst="rect">
            <a:avLst/>
          </a:prstGeom>
          <a:noFill/>
          <a:ln>
            <a:noFill/>
          </a:ln>
        </p:spPr>
        <p:txBody>
          <a:bodyPr anchorCtr="0" anchor="t" bIns="0" lIns="0" spcFirstLastPara="1" rIns="0" wrap="square" tIns="0">
            <a:spAutoFit/>
          </a:bodyPr>
          <a:lstStyle/>
          <a:p>
            <a:pPr indent="0" lvl="0" marL="0" marR="0" rtl="0" algn="l">
              <a:lnSpc>
                <a:spcPct val="40625"/>
              </a:lnSpc>
              <a:spcBef>
                <a:spcPts val="0"/>
              </a:spcBef>
              <a:spcAft>
                <a:spcPts val="0"/>
              </a:spcAft>
              <a:buNone/>
            </a:pPr>
            <a:r>
              <a:rPr lang="en-US" sz="8000">
                <a:solidFill>
                  <a:srgbClr val="595959"/>
                </a:solidFill>
                <a:latin typeface="Quicksand"/>
                <a:ea typeface="Quicksand"/>
                <a:cs typeface="Quicksand"/>
                <a:sym typeface="Quicksand"/>
              </a:rPr>
              <a:t>Manage Test Plan</a:t>
            </a:r>
            <a:endParaRPr/>
          </a:p>
        </p:txBody>
      </p:sp>
      <p:grpSp>
        <p:nvGrpSpPr>
          <p:cNvPr id="606" name="Google Shape;606;g1a7490189a0_2_12"/>
          <p:cNvGrpSpPr/>
          <p:nvPr/>
        </p:nvGrpSpPr>
        <p:grpSpPr>
          <a:xfrm>
            <a:off x="13255636" y="3489067"/>
            <a:ext cx="1015246" cy="1001124"/>
            <a:chOff x="5989572" y="9690297"/>
            <a:chExt cx="1015246" cy="1001124"/>
          </a:xfrm>
        </p:grpSpPr>
        <p:sp>
          <p:nvSpPr>
            <p:cNvPr id="607" name="Google Shape;607;g1a7490189a0_2_12"/>
            <p:cNvSpPr/>
            <p:nvPr/>
          </p:nvSpPr>
          <p:spPr>
            <a:xfrm>
              <a:off x="5989572" y="9690297"/>
              <a:ext cx="1015246" cy="1001124"/>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FF9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8" name="Google Shape;608;g1a7490189a0_2_12"/>
            <p:cNvGrpSpPr/>
            <p:nvPr/>
          </p:nvGrpSpPr>
          <p:grpSpPr>
            <a:xfrm flipH="1">
              <a:off x="6136094" y="9812089"/>
              <a:ext cx="721849" cy="699985"/>
              <a:chOff x="15124908" y="3921923"/>
              <a:chExt cx="1560754" cy="1513481"/>
            </a:xfrm>
          </p:grpSpPr>
          <p:pic>
            <p:nvPicPr>
              <p:cNvPr descr="Box with solid fill" id="609" name="Google Shape;609;g1a7490189a0_2_12"/>
              <p:cNvPicPr preferRelativeResize="0"/>
              <p:nvPr/>
            </p:nvPicPr>
            <p:blipFill rotWithShape="1">
              <a:blip r:embed="rId9">
                <a:alphaModFix/>
              </a:blip>
              <a:srcRect b="0" l="0" r="0" t="0"/>
              <a:stretch/>
            </p:blipFill>
            <p:spPr>
              <a:xfrm>
                <a:off x="15124908" y="4521004"/>
                <a:ext cx="914400" cy="914400"/>
              </a:xfrm>
              <a:prstGeom prst="rect">
                <a:avLst/>
              </a:prstGeom>
              <a:noFill/>
              <a:ln>
                <a:noFill/>
              </a:ln>
            </p:spPr>
          </p:pic>
          <p:pic>
            <p:nvPicPr>
              <p:cNvPr descr="Box with solid fill" id="610" name="Google Shape;610;g1a7490189a0_2_12"/>
              <p:cNvPicPr preferRelativeResize="0"/>
              <p:nvPr/>
            </p:nvPicPr>
            <p:blipFill rotWithShape="1">
              <a:blip r:embed="rId9">
                <a:alphaModFix/>
              </a:blip>
              <a:srcRect b="0" l="0" r="0" t="0"/>
              <a:stretch/>
            </p:blipFill>
            <p:spPr>
              <a:xfrm>
                <a:off x="15771262" y="4521004"/>
                <a:ext cx="914400" cy="914400"/>
              </a:xfrm>
              <a:prstGeom prst="rect">
                <a:avLst/>
              </a:prstGeom>
              <a:noFill/>
              <a:ln>
                <a:noFill/>
              </a:ln>
            </p:spPr>
          </p:pic>
          <p:pic>
            <p:nvPicPr>
              <p:cNvPr descr="Box with solid fill" id="611" name="Google Shape;611;g1a7490189a0_2_12"/>
              <p:cNvPicPr preferRelativeResize="0"/>
              <p:nvPr/>
            </p:nvPicPr>
            <p:blipFill rotWithShape="1">
              <a:blip r:embed="rId9">
                <a:alphaModFix/>
              </a:blip>
              <a:srcRect b="0" l="0" r="0" t="0"/>
              <a:stretch/>
            </p:blipFill>
            <p:spPr>
              <a:xfrm>
                <a:off x="15429708" y="3921923"/>
                <a:ext cx="914400" cy="914400"/>
              </a:xfrm>
              <a:prstGeom prst="rect">
                <a:avLst/>
              </a:prstGeom>
              <a:noFill/>
              <a:ln>
                <a:noFill/>
              </a:ln>
            </p:spPr>
          </p:pic>
        </p:grpSp>
      </p:grpSp>
      <p:sp>
        <p:nvSpPr>
          <p:cNvPr descr="List" id="612" name="Google Shape;612;g1a7490189a0_2_12"/>
          <p:cNvSpPr/>
          <p:nvPr/>
        </p:nvSpPr>
        <p:spPr>
          <a:xfrm>
            <a:off x="12646280" y="6152214"/>
            <a:ext cx="1015200" cy="1015200"/>
          </a:xfrm>
          <a:prstGeom prst="rect">
            <a:avLst/>
          </a:prstGeom>
          <a:blipFill rotWithShape="1">
            <a:blip r:embed="rId10">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g1a7490189a0_2_12"/>
          <p:cNvSpPr txBox="1"/>
          <p:nvPr/>
        </p:nvSpPr>
        <p:spPr>
          <a:xfrm>
            <a:off x="12489254" y="7167284"/>
            <a:ext cx="1329000" cy="307800"/>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View logs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pic>
        <p:nvPicPr>
          <p:cNvPr descr="Hamburger Menu Icon with solid fill" id="619" name="Google Shape;619;p37"/>
          <p:cNvPicPr preferRelativeResize="0"/>
          <p:nvPr/>
        </p:nvPicPr>
        <p:blipFill rotWithShape="1">
          <a:blip r:embed="rId3">
            <a:alphaModFix/>
          </a:blip>
          <a:srcRect b="0" l="0" r="0" t="0"/>
          <a:stretch/>
        </p:blipFill>
        <p:spPr>
          <a:xfrm>
            <a:off x="10072463" y="6840274"/>
            <a:ext cx="1321183" cy="1302822"/>
          </a:xfrm>
          <a:prstGeom prst="rect">
            <a:avLst/>
          </a:prstGeom>
          <a:noFill/>
          <a:ln>
            <a:noFill/>
          </a:ln>
        </p:spPr>
      </p:pic>
      <p:sp>
        <p:nvSpPr>
          <p:cNvPr id="620" name="Google Shape;620;p37"/>
          <p:cNvSpPr/>
          <p:nvPr/>
        </p:nvSpPr>
        <p:spPr>
          <a:xfrm>
            <a:off x="17145000" y="9258300"/>
            <a:ext cx="966799" cy="863996"/>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7"/>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sp>
        <p:nvSpPr>
          <p:cNvPr id="622" name="Google Shape;622;p37"/>
          <p:cNvSpPr txBox="1"/>
          <p:nvPr/>
        </p:nvSpPr>
        <p:spPr>
          <a:xfrm>
            <a:off x="1099562" y="1073514"/>
            <a:ext cx="16680000" cy="500400"/>
          </a:xfrm>
          <a:prstGeom prst="rect">
            <a:avLst/>
          </a:prstGeom>
          <a:noFill/>
          <a:ln>
            <a:noFill/>
          </a:ln>
        </p:spPr>
        <p:txBody>
          <a:bodyPr anchorCtr="0" anchor="t" bIns="0" lIns="0" spcFirstLastPara="1" rIns="0" wrap="square" tIns="0">
            <a:spAutoFit/>
          </a:bodyPr>
          <a:lstStyle/>
          <a:p>
            <a:pPr indent="0" lvl="0" marL="0" marR="0" rtl="0" algn="l">
              <a:lnSpc>
                <a:spcPct val="45138"/>
              </a:lnSpc>
              <a:spcBef>
                <a:spcPts val="0"/>
              </a:spcBef>
              <a:spcAft>
                <a:spcPts val="0"/>
              </a:spcAft>
              <a:buNone/>
            </a:pPr>
            <a:r>
              <a:rPr lang="en-US" sz="7200">
                <a:solidFill>
                  <a:srgbClr val="595959"/>
                </a:solidFill>
                <a:latin typeface="Quicksand"/>
                <a:ea typeface="Quicksand"/>
                <a:cs typeface="Quicksand"/>
                <a:sym typeface="Quicksand"/>
              </a:rPr>
              <a:t>Manage Milestones</a:t>
            </a:r>
            <a:endParaRPr/>
          </a:p>
        </p:txBody>
      </p:sp>
      <p:cxnSp>
        <p:nvCxnSpPr>
          <p:cNvPr id="623" name="Google Shape;623;p37"/>
          <p:cNvCxnSpPr>
            <a:endCxn id="624" idx="1"/>
          </p:cNvCxnSpPr>
          <p:nvPr/>
        </p:nvCxnSpPr>
        <p:spPr>
          <a:xfrm>
            <a:off x="2260306" y="5207232"/>
            <a:ext cx="1798800" cy="0"/>
          </a:xfrm>
          <a:prstGeom prst="straightConnector1">
            <a:avLst/>
          </a:prstGeom>
          <a:noFill/>
          <a:ln cap="flat" cmpd="sng" w="76200">
            <a:solidFill>
              <a:srgbClr val="7F7F7F"/>
            </a:solidFill>
            <a:prstDash val="solid"/>
            <a:round/>
            <a:headEnd len="sm" w="sm" type="none"/>
            <a:tailEnd len="med" w="med" type="triangle"/>
          </a:ln>
        </p:spPr>
      </p:cxnSp>
      <p:sp>
        <p:nvSpPr>
          <p:cNvPr id="625" name="Google Shape;625;p37"/>
          <p:cNvSpPr txBox="1"/>
          <p:nvPr/>
        </p:nvSpPr>
        <p:spPr>
          <a:xfrm>
            <a:off x="7368869" y="6631862"/>
            <a:ext cx="2097150" cy="92333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3000">
                <a:solidFill>
                  <a:srgbClr val="595959"/>
                </a:solidFill>
                <a:latin typeface="Quicksand"/>
                <a:ea typeface="Quicksand"/>
                <a:cs typeface="Quicksand"/>
                <a:sym typeface="Quicksand"/>
              </a:rPr>
              <a:t>2. View list of Test Run</a:t>
            </a:r>
            <a:endParaRPr/>
          </a:p>
        </p:txBody>
      </p:sp>
      <p:sp>
        <p:nvSpPr>
          <p:cNvPr id="626" name="Google Shape;626;p37"/>
          <p:cNvSpPr txBox="1"/>
          <p:nvPr/>
        </p:nvSpPr>
        <p:spPr>
          <a:xfrm>
            <a:off x="2342230" y="4471980"/>
            <a:ext cx="2049309" cy="611706"/>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3000">
                <a:solidFill>
                  <a:srgbClr val="595959"/>
                </a:solidFill>
                <a:latin typeface="Quicksand"/>
                <a:ea typeface="Quicksand"/>
                <a:cs typeface="Quicksand"/>
                <a:sym typeface="Quicksand"/>
              </a:rPr>
              <a:t>1. Login</a:t>
            </a:r>
            <a:endParaRPr/>
          </a:p>
        </p:txBody>
      </p:sp>
      <p:pic>
        <p:nvPicPr>
          <p:cNvPr descr="Icon&#10;&#10;Description automatically generated" id="624" name="Google Shape;624;p37"/>
          <p:cNvPicPr preferRelativeResize="0"/>
          <p:nvPr/>
        </p:nvPicPr>
        <p:blipFill rotWithShape="1">
          <a:blip r:embed="rId4">
            <a:alphaModFix/>
          </a:blip>
          <a:srcRect b="0" l="0" r="0" t="0"/>
          <a:stretch/>
        </p:blipFill>
        <p:spPr>
          <a:xfrm>
            <a:off x="4059106" y="4292832"/>
            <a:ext cx="1828800" cy="1828800"/>
          </a:xfrm>
          <a:prstGeom prst="rect">
            <a:avLst/>
          </a:prstGeom>
          <a:noFill/>
          <a:ln>
            <a:noFill/>
          </a:ln>
        </p:spPr>
      </p:pic>
      <p:sp>
        <p:nvSpPr>
          <p:cNvPr id="627" name="Google Shape;627;p37"/>
          <p:cNvSpPr txBox="1"/>
          <p:nvPr/>
        </p:nvSpPr>
        <p:spPr>
          <a:xfrm>
            <a:off x="7213095" y="2730333"/>
            <a:ext cx="2286000" cy="92333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000">
                <a:solidFill>
                  <a:srgbClr val="595959"/>
                </a:solidFill>
                <a:latin typeface="Quicksand"/>
                <a:ea typeface="Quicksand"/>
                <a:cs typeface="Quicksand"/>
                <a:sym typeface="Quicksand"/>
              </a:rPr>
              <a:t>2. View list of Test Case</a:t>
            </a:r>
            <a:endParaRPr/>
          </a:p>
        </p:txBody>
      </p:sp>
      <p:pic>
        <p:nvPicPr>
          <p:cNvPr descr="Hamburger Menu Icon with solid fill" id="628" name="Google Shape;628;p37"/>
          <p:cNvPicPr preferRelativeResize="0"/>
          <p:nvPr/>
        </p:nvPicPr>
        <p:blipFill rotWithShape="1">
          <a:blip r:embed="rId3">
            <a:alphaModFix/>
          </a:blip>
          <a:srcRect b="0" l="0" r="0" t="0"/>
          <a:stretch/>
        </p:blipFill>
        <p:spPr>
          <a:xfrm>
            <a:off x="9888691" y="2579485"/>
            <a:ext cx="1321183" cy="1302822"/>
          </a:xfrm>
          <a:prstGeom prst="rect">
            <a:avLst/>
          </a:prstGeom>
          <a:noFill/>
          <a:ln>
            <a:noFill/>
          </a:ln>
        </p:spPr>
      </p:pic>
      <p:cxnSp>
        <p:nvCxnSpPr>
          <p:cNvPr id="629" name="Google Shape;629;p37"/>
          <p:cNvCxnSpPr>
            <a:stCxn id="624" idx="3"/>
          </p:cNvCxnSpPr>
          <p:nvPr/>
        </p:nvCxnSpPr>
        <p:spPr>
          <a:xfrm>
            <a:off x="5887906" y="5207232"/>
            <a:ext cx="3906000" cy="2459400"/>
          </a:xfrm>
          <a:prstGeom prst="bentConnector3">
            <a:avLst>
              <a:gd fmla="val 28864" name="adj1"/>
            </a:avLst>
          </a:prstGeom>
          <a:noFill/>
          <a:ln cap="flat" cmpd="sng" w="76200">
            <a:solidFill>
              <a:srgbClr val="7F7F7F"/>
            </a:solidFill>
            <a:prstDash val="solid"/>
            <a:round/>
            <a:headEnd len="sm" w="sm" type="none"/>
            <a:tailEnd len="med" w="med" type="triangle"/>
          </a:ln>
        </p:spPr>
      </p:cxnSp>
      <p:grpSp>
        <p:nvGrpSpPr>
          <p:cNvPr id="630" name="Google Shape;630;p37"/>
          <p:cNvGrpSpPr/>
          <p:nvPr/>
        </p:nvGrpSpPr>
        <p:grpSpPr>
          <a:xfrm>
            <a:off x="1099562" y="4577198"/>
            <a:ext cx="1006552" cy="1272940"/>
            <a:chOff x="8071238" y="1623329"/>
            <a:chExt cx="189020" cy="239045"/>
          </a:xfrm>
        </p:grpSpPr>
        <p:sp>
          <p:nvSpPr>
            <p:cNvPr id="631" name="Google Shape;631;p37"/>
            <p:cNvSpPr/>
            <p:nvPr/>
          </p:nvSpPr>
          <p:spPr>
            <a:xfrm>
              <a:off x="8071238" y="1795752"/>
              <a:ext cx="189019" cy="66622"/>
            </a:xfrm>
            <a:custGeom>
              <a:rect b="b" l="l" r="r" t="t"/>
              <a:pathLst>
                <a:path extrusionOk="0" h="2537" w="7198">
                  <a:moveTo>
                    <a:pt x="2326" y="0"/>
                  </a:moveTo>
                  <a:lnTo>
                    <a:pt x="556" y="641"/>
                  </a:lnTo>
                  <a:cubicBezTo>
                    <a:pt x="221" y="756"/>
                    <a:pt x="1" y="1082"/>
                    <a:pt x="1" y="1436"/>
                  </a:cubicBezTo>
                  <a:lnTo>
                    <a:pt x="1" y="2326"/>
                  </a:lnTo>
                  <a:cubicBezTo>
                    <a:pt x="1" y="2441"/>
                    <a:pt x="96" y="2536"/>
                    <a:pt x="211" y="2536"/>
                  </a:cubicBezTo>
                  <a:lnTo>
                    <a:pt x="6987" y="2536"/>
                  </a:lnTo>
                  <a:cubicBezTo>
                    <a:pt x="7102" y="2536"/>
                    <a:pt x="7197" y="2441"/>
                    <a:pt x="7197" y="2326"/>
                  </a:cubicBezTo>
                  <a:lnTo>
                    <a:pt x="7197" y="1436"/>
                  </a:lnTo>
                  <a:cubicBezTo>
                    <a:pt x="7197" y="1082"/>
                    <a:pt x="6977" y="756"/>
                    <a:pt x="6642" y="641"/>
                  </a:cubicBezTo>
                  <a:lnTo>
                    <a:pt x="4872" y="0"/>
                  </a:lnTo>
                  <a:lnTo>
                    <a:pt x="3599" y="421"/>
                  </a:lnTo>
                  <a:lnTo>
                    <a:pt x="232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7"/>
            <p:cNvSpPr/>
            <p:nvPr/>
          </p:nvSpPr>
          <p:spPr>
            <a:xfrm>
              <a:off x="8154666" y="1817863"/>
              <a:ext cx="22163" cy="44511"/>
            </a:xfrm>
            <a:custGeom>
              <a:rect b="b" l="l" r="r" t="t"/>
              <a:pathLst>
                <a:path extrusionOk="0" h="1695" w="844">
                  <a:moveTo>
                    <a:pt x="202" y="0"/>
                  </a:moveTo>
                  <a:lnTo>
                    <a:pt x="1" y="1694"/>
                  </a:lnTo>
                  <a:lnTo>
                    <a:pt x="843" y="1694"/>
                  </a:lnTo>
                  <a:lnTo>
                    <a:pt x="6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7"/>
            <p:cNvSpPr/>
            <p:nvPr/>
          </p:nvSpPr>
          <p:spPr>
            <a:xfrm>
              <a:off x="8155927" y="1806807"/>
              <a:ext cx="19642" cy="18618"/>
            </a:xfrm>
            <a:custGeom>
              <a:rect b="b" l="l" r="r" t="t"/>
              <a:pathLst>
                <a:path extrusionOk="0" h="709" w="748">
                  <a:moveTo>
                    <a:pt x="1" y="0"/>
                  </a:moveTo>
                  <a:lnTo>
                    <a:pt x="1" y="565"/>
                  </a:lnTo>
                  <a:cubicBezTo>
                    <a:pt x="1" y="641"/>
                    <a:pt x="68" y="708"/>
                    <a:pt x="154" y="708"/>
                  </a:cubicBezTo>
                  <a:lnTo>
                    <a:pt x="594" y="708"/>
                  </a:lnTo>
                  <a:cubicBezTo>
                    <a:pt x="680" y="708"/>
                    <a:pt x="747" y="641"/>
                    <a:pt x="747" y="565"/>
                  </a:cubicBezTo>
                  <a:lnTo>
                    <a:pt x="7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7"/>
            <p:cNvSpPr/>
            <p:nvPr/>
          </p:nvSpPr>
          <p:spPr>
            <a:xfrm>
              <a:off x="8226803" y="1818362"/>
              <a:ext cx="33455" cy="44012"/>
            </a:xfrm>
            <a:custGeom>
              <a:rect b="b" l="l" r="r" t="t"/>
              <a:pathLst>
                <a:path extrusionOk="0" h="1676" w="1274">
                  <a:moveTo>
                    <a:pt x="1044" y="1"/>
                  </a:moveTo>
                  <a:lnTo>
                    <a:pt x="249" y="795"/>
                  </a:lnTo>
                  <a:cubicBezTo>
                    <a:pt x="96" y="958"/>
                    <a:pt x="1" y="1168"/>
                    <a:pt x="1" y="1398"/>
                  </a:cubicBezTo>
                  <a:lnTo>
                    <a:pt x="1" y="1675"/>
                  </a:lnTo>
                  <a:lnTo>
                    <a:pt x="1063" y="1675"/>
                  </a:lnTo>
                  <a:cubicBezTo>
                    <a:pt x="1178" y="1675"/>
                    <a:pt x="1273" y="1580"/>
                    <a:pt x="1273" y="1465"/>
                  </a:cubicBezTo>
                  <a:lnTo>
                    <a:pt x="1273" y="575"/>
                  </a:lnTo>
                  <a:cubicBezTo>
                    <a:pt x="1273" y="364"/>
                    <a:pt x="1197" y="154"/>
                    <a:pt x="1044"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7"/>
            <p:cNvSpPr/>
            <p:nvPr/>
          </p:nvSpPr>
          <p:spPr>
            <a:xfrm>
              <a:off x="8104667" y="1623329"/>
              <a:ext cx="122162" cy="88995"/>
            </a:xfrm>
            <a:custGeom>
              <a:rect b="b" l="l" r="r" t="t"/>
              <a:pathLst>
                <a:path extrusionOk="0" h="3389" w="4652">
                  <a:moveTo>
                    <a:pt x="1694" y="1"/>
                  </a:moveTo>
                  <a:cubicBezTo>
                    <a:pt x="756" y="1"/>
                    <a:pt x="0" y="757"/>
                    <a:pt x="0" y="1695"/>
                  </a:cubicBezTo>
                  <a:lnTo>
                    <a:pt x="0" y="2193"/>
                  </a:lnTo>
                  <a:cubicBezTo>
                    <a:pt x="0" y="2422"/>
                    <a:pt x="39" y="2652"/>
                    <a:pt x="106" y="2863"/>
                  </a:cubicBezTo>
                  <a:lnTo>
                    <a:pt x="182" y="3073"/>
                  </a:lnTo>
                  <a:cubicBezTo>
                    <a:pt x="201" y="3140"/>
                    <a:pt x="211" y="3207"/>
                    <a:pt x="211" y="3274"/>
                  </a:cubicBezTo>
                  <a:lnTo>
                    <a:pt x="211" y="3389"/>
                  </a:lnTo>
                  <a:lnTo>
                    <a:pt x="4441" y="3389"/>
                  </a:lnTo>
                  <a:lnTo>
                    <a:pt x="4441" y="3274"/>
                  </a:lnTo>
                  <a:cubicBezTo>
                    <a:pt x="4441" y="3207"/>
                    <a:pt x="4460" y="3140"/>
                    <a:pt x="4479" y="3073"/>
                  </a:cubicBezTo>
                  <a:lnTo>
                    <a:pt x="4546" y="2863"/>
                  </a:lnTo>
                  <a:cubicBezTo>
                    <a:pt x="4623" y="2652"/>
                    <a:pt x="4652" y="2422"/>
                    <a:pt x="4652" y="2193"/>
                  </a:cubicBezTo>
                  <a:lnTo>
                    <a:pt x="4652" y="422"/>
                  </a:lnTo>
                  <a:cubicBezTo>
                    <a:pt x="4652" y="192"/>
                    <a:pt x="4470" y="1"/>
                    <a:pt x="42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7"/>
            <p:cNvSpPr/>
            <p:nvPr/>
          </p:nvSpPr>
          <p:spPr>
            <a:xfrm>
              <a:off x="8132319" y="1623329"/>
              <a:ext cx="94772" cy="88995"/>
            </a:xfrm>
            <a:custGeom>
              <a:rect b="b" l="l" r="r" t="t"/>
              <a:pathLst>
                <a:path extrusionOk="0" h="3389" w="3609">
                  <a:moveTo>
                    <a:pt x="871" y="1"/>
                  </a:moveTo>
                  <a:cubicBezTo>
                    <a:pt x="393" y="1"/>
                    <a:pt x="0" y="384"/>
                    <a:pt x="10" y="862"/>
                  </a:cubicBezTo>
                  <a:cubicBezTo>
                    <a:pt x="10" y="1331"/>
                    <a:pt x="393" y="1724"/>
                    <a:pt x="861" y="1724"/>
                  </a:cubicBezTo>
                  <a:lnTo>
                    <a:pt x="986" y="1724"/>
                  </a:lnTo>
                  <a:lnTo>
                    <a:pt x="1043" y="3389"/>
                  </a:lnTo>
                  <a:lnTo>
                    <a:pt x="3398" y="3389"/>
                  </a:lnTo>
                  <a:lnTo>
                    <a:pt x="3398" y="3274"/>
                  </a:lnTo>
                  <a:cubicBezTo>
                    <a:pt x="3388" y="3207"/>
                    <a:pt x="3407" y="3140"/>
                    <a:pt x="3426" y="3073"/>
                  </a:cubicBezTo>
                  <a:lnTo>
                    <a:pt x="3493" y="2863"/>
                  </a:lnTo>
                  <a:cubicBezTo>
                    <a:pt x="3570" y="2652"/>
                    <a:pt x="3608" y="2422"/>
                    <a:pt x="3608" y="2193"/>
                  </a:cubicBezTo>
                  <a:lnTo>
                    <a:pt x="3608" y="422"/>
                  </a:lnTo>
                  <a:cubicBezTo>
                    <a:pt x="3608" y="192"/>
                    <a:pt x="3417" y="1"/>
                    <a:pt x="3177" y="1"/>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sp>
          <p:nvSpPr>
            <p:cNvPr id="637" name="Google Shape;637;p37"/>
            <p:cNvSpPr/>
            <p:nvPr/>
          </p:nvSpPr>
          <p:spPr>
            <a:xfrm>
              <a:off x="8132556" y="1756782"/>
              <a:ext cx="66622" cy="50052"/>
            </a:xfrm>
            <a:custGeom>
              <a:rect b="b" l="l" r="r" t="t"/>
              <a:pathLst>
                <a:path extrusionOk="0" h="1906" w="2537">
                  <a:moveTo>
                    <a:pt x="1" y="1"/>
                  </a:moveTo>
                  <a:lnTo>
                    <a:pt x="1" y="1905"/>
                  </a:lnTo>
                  <a:lnTo>
                    <a:pt x="2537" y="1905"/>
                  </a:lnTo>
                  <a:lnTo>
                    <a:pt x="2537" y="1"/>
                  </a:lnTo>
                  <a:close/>
                </a:path>
              </a:pathLst>
            </a:custGeom>
            <a:solidFill>
              <a:srgbClr val="FDE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7"/>
            <p:cNvSpPr/>
            <p:nvPr/>
          </p:nvSpPr>
          <p:spPr>
            <a:xfrm>
              <a:off x="8132556" y="1756546"/>
              <a:ext cx="66622" cy="27914"/>
            </a:xfrm>
            <a:custGeom>
              <a:rect b="b" l="l" r="r" t="t"/>
              <a:pathLst>
                <a:path extrusionOk="0" h="1063" w="2537">
                  <a:moveTo>
                    <a:pt x="1" y="0"/>
                  </a:moveTo>
                  <a:lnTo>
                    <a:pt x="1" y="718"/>
                  </a:lnTo>
                  <a:cubicBezTo>
                    <a:pt x="393" y="948"/>
                    <a:pt x="831" y="1063"/>
                    <a:pt x="1269" y="1063"/>
                  </a:cubicBezTo>
                  <a:cubicBezTo>
                    <a:pt x="1707" y="1063"/>
                    <a:pt x="2144" y="948"/>
                    <a:pt x="2537" y="718"/>
                  </a:cubicBezTo>
                  <a:lnTo>
                    <a:pt x="2537" y="0"/>
                  </a:lnTo>
                  <a:close/>
                </a:path>
              </a:pathLst>
            </a:custGeom>
            <a:solidFill>
              <a:srgbClr val="FBD4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7"/>
            <p:cNvSpPr/>
            <p:nvPr/>
          </p:nvSpPr>
          <p:spPr>
            <a:xfrm>
              <a:off x="8121264" y="1786324"/>
              <a:ext cx="44484" cy="39836"/>
            </a:xfrm>
            <a:custGeom>
              <a:rect b="b" l="l" r="r" t="t"/>
              <a:pathLst>
                <a:path extrusionOk="0" h="1517" w="1694">
                  <a:moveTo>
                    <a:pt x="375" y="1"/>
                  </a:moveTo>
                  <a:cubicBezTo>
                    <a:pt x="297" y="1"/>
                    <a:pt x="220" y="43"/>
                    <a:pt x="182" y="120"/>
                  </a:cubicBezTo>
                  <a:lnTo>
                    <a:pt x="0" y="512"/>
                  </a:lnTo>
                  <a:lnTo>
                    <a:pt x="699" y="1431"/>
                  </a:lnTo>
                  <a:cubicBezTo>
                    <a:pt x="740" y="1487"/>
                    <a:pt x="803" y="1516"/>
                    <a:pt x="867" y="1516"/>
                  </a:cubicBezTo>
                  <a:cubicBezTo>
                    <a:pt x="923" y="1516"/>
                    <a:pt x="980" y="1495"/>
                    <a:pt x="1024" y="1450"/>
                  </a:cubicBezTo>
                  <a:lnTo>
                    <a:pt x="1694" y="780"/>
                  </a:lnTo>
                  <a:lnTo>
                    <a:pt x="488" y="34"/>
                  </a:lnTo>
                  <a:cubicBezTo>
                    <a:pt x="453" y="11"/>
                    <a:pt x="414" y="1"/>
                    <a:pt x="375"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7"/>
            <p:cNvSpPr/>
            <p:nvPr/>
          </p:nvSpPr>
          <p:spPr>
            <a:xfrm>
              <a:off x="8165748" y="1786324"/>
              <a:ext cx="44484" cy="39836"/>
            </a:xfrm>
            <a:custGeom>
              <a:rect b="b" l="l" r="r" t="t"/>
              <a:pathLst>
                <a:path extrusionOk="0" h="1517" w="1694">
                  <a:moveTo>
                    <a:pt x="1319" y="1"/>
                  </a:moveTo>
                  <a:cubicBezTo>
                    <a:pt x="1280" y="1"/>
                    <a:pt x="1241" y="11"/>
                    <a:pt x="1206" y="34"/>
                  </a:cubicBezTo>
                  <a:lnTo>
                    <a:pt x="0" y="780"/>
                  </a:lnTo>
                  <a:lnTo>
                    <a:pt x="679" y="1450"/>
                  </a:lnTo>
                  <a:cubicBezTo>
                    <a:pt x="719" y="1495"/>
                    <a:pt x="774" y="1516"/>
                    <a:pt x="828" y="1516"/>
                  </a:cubicBezTo>
                  <a:cubicBezTo>
                    <a:pt x="891" y="1516"/>
                    <a:pt x="954" y="1487"/>
                    <a:pt x="995" y="1431"/>
                  </a:cubicBezTo>
                  <a:lnTo>
                    <a:pt x="1694" y="512"/>
                  </a:lnTo>
                  <a:lnTo>
                    <a:pt x="1512" y="120"/>
                  </a:lnTo>
                  <a:cubicBezTo>
                    <a:pt x="1474" y="43"/>
                    <a:pt x="1397" y="1"/>
                    <a:pt x="1319"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7"/>
            <p:cNvSpPr/>
            <p:nvPr/>
          </p:nvSpPr>
          <p:spPr>
            <a:xfrm>
              <a:off x="8110182" y="1668365"/>
              <a:ext cx="110870" cy="105040"/>
            </a:xfrm>
            <a:custGeom>
              <a:rect b="b" l="l" r="r" t="t"/>
              <a:pathLst>
                <a:path extrusionOk="0" h="4000" w="4222">
                  <a:moveTo>
                    <a:pt x="1827" y="0"/>
                  </a:moveTo>
                  <a:cubicBezTo>
                    <a:pt x="1282" y="0"/>
                    <a:pt x="810" y="93"/>
                    <a:pt x="575" y="152"/>
                  </a:cubicBezTo>
                  <a:cubicBezTo>
                    <a:pt x="479" y="171"/>
                    <a:pt x="412" y="257"/>
                    <a:pt x="412" y="353"/>
                  </a:cubicBezTo>
                  <a:lnTo>
                    <a:pt x="412" y="860"/>
                  </a:lnTo>
                  <a:cubicBezTo>
                    <a:pt x="412" y="975"/>
                    <a:pt x="374" y="1081"/>
                    <a:pt x="298" y="1157"/>
                  </a:cubicBezTo>
                  <a:lnTo>
                    <a:pt x="116" y="1339"/>
                  </a:lnTo>
                  <a:cubicBezTo>
                    <a:pt x="39" y="1415"/>
                    <a:pt x="1" y="1521"/>
                    <a:pt x="1" y="1636"/>
                  </a:cubicBezTo>
                  <a:lnTo>
                    <a:pt x="1" y="1875"/>
                  </a:lnTo>
                  <a:cubicBezTo>
                    <a:pt x="1" y="3042"/>
                    <a:pt x="948" y="3990"/>
                    <a:pt x="2116" y="3999"/>
                  </a:cubicBezTo>
                  <a:cubicBezTo>
                    <a:pt x="3274" y="3990"/>
                    <a:pt x="4212" y="3042"/>
                    <a:pt x="4221" y="1884"/>
                  </a:cubicBezTo>
                  <a:lnTo>
                    <a:pt x="4221" y="1636"/>
                  </a:lnTo>
                  <a:cubicBezTo>
                    <a:pt x="4221" y="1521"/>
                    <a:pt x="4174" y="1415"/>
                    <a:pt x="4097" y="1339"/>
                  </a:cubicBezTo>
                  <a:lnTo>
                    <a:pt x="3925" y="1157"/>
                  </a:lnTo>
                  <a:cubicBezTo>
                    <a:pt x="3848" y="1081"/>
                    <a:pt x="3800" y="975"/>
                    <a:pt x="3800" y="860"/>
                  </a:cubicBezTo>
                  <a:lnTo>
                    <a:pt x="3800" y="746"/>
                  </a:lnTo>
                  <a:cubicBezTo>
                    <a:pt x="3800" y="659"/>
                    <a:pt x="3762" y="583"/>
                    <a:pt x="3695" y="525"/>
                  </a:cubicBezTo>
                  <a:cubicBezTo>
                    <a:pt x="3135" y="116"/>
                    <a:pt x="2436" y="0"/>
                    <a:pt x="1827" y="0"/>
                  </a:cubicBezTo>
                  <a:close/>
                </a:path>
              </a:pathLst>
            </a:custGeom>
            <a:solidFill>
              <a:srgbClr val="FDE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7"/>
            <p:cNvSpPr/>
            <p:nvPr/>
          </p:nvSpPr>
          <p:spPr>
            <a:xfrm>
              <a:off x="8110445" y="1668259"/>
              <a:ext cx="100051" cy="104646"/>
            </a:xfrm>
            <a:custGeom>
              <a:rect b="b" l="l" r="r" t="t"/>
              <a:pathLst>
                <a:path extrusionOk="0" h="3985" w="3810">
                  <a:moveTo>
                    <a:pt x="1823" y="1"/>
                  </a:moveTo>
                  <a:cubicBezTo>
                    <a:pt x="1624" y="1"/>
                    <a:pt x="1435" y="13"/>
                    <a:pt x="1264" y="32"/>
                  </a:cubicBezTo>
                  <a:cubicBezTo>
                    <a:pt x="1034" y="60"/>
                    <a:pt x="804" y="99"/>
                    <a:pt x="575" y="156"/>
                  </a:cubicBezTo>
                  <a:cubicBezTo>
                    <a:pt x="479" y="175"/>
                    <a:pt x="412" y="261"/>
                    <a:pt x="412" y="357"/>
                  </a:cubicBezTo>
                  <a:lnTo>
                    <a:pt x="412" y="864"/>
                  </a:lnTo>
                  <a:cubicBezTo>
                    <a:pt x="412" y="979"/>
                    <a:pt x="374" y="1085"/>
                    <a:pt x="297" y="1161"/>
                  </a:cubicBezTo>
                  <a:lnTo>
                    <a:pt x="115" y="1343"/>
                  </a:lnTo>
                  <a:cubicBezTo>
                    <a:pt x="39" y="1419"/>
                    <a:pt x="1" y="1525"/>
                    <a:pt x="1" y="1640"/>
                  </a:cubicBezTo>
                  <a:lnTo>
                    <a:pt x="1" y="1888"/>
                  </a:lnTo>
                  <a:cubicBezTo>
                    <a:pt x="1" y="2951"/>
                    <a:pt x="795" y="3860"/>
                    <a:pt x="1857" y="3984"/>
                  </a:cubicBezTo>
                  <a:cubicBezTo>
                    <a:pt x="1474" y="3592"/>
                    <a:pt x="1264" y="3066"/>
                    <a:pt x="1264" y="2520"/>
                  </a:cubicBezTo>
                  <a:lnTo>
                    <a:pt x="1264" y="979"/>
                  </a:lnTo>
                  <a:cubicBezTo>
                    <a:pt x="1264" y="759"/>
                    <a:pt x="1427" y="577"/>
                    <a:pt x="1637" y="558"/>
                  </a:cubicBezTo>
                  <a:cubicBezTo>
                    <a:pt x="1808" y="536"/>
                    <a:pt x="2026" y="516"/>
                    <a:pt x="2269" y="516"/>
                  </a:cubicBezTo>
                  <a:cubicBezTo>
                    <a:pt x="2747" y="516"/>
                    <a:pt x="3321" y="591"/>
                    <a:pt x="3810" y="864"/>
                  </a:cubicBezTo>
                  <a:lnTo>
                    <a:pt x="3810" y="750"/>
                  </a:lnTo>
                  <a:cubicBezTo>
                    <a:pt x="3810" y="663"/>
                    <a:pt x="3762" y="577"/>
                    <a:pt x="3695" y="529"/>
                  </a:cubicBezTo>
                  <a:cubicBezTo>
                    <a:pt x="3132" y="118"/>
                    <a:pt x="2432" y="1"/>
                    <a:pt x="1823" y="1"/>
                  </a:cubicBezTo>
                  <a:close/>
                </a:path>
              </a:pathLst>
            </a:custGeom>
            <a:solidFill>
              <a:srgbClr val="FBD4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7"/>
            <p:cNvSpPr/>
            <p:nvPr/>
          </p:nvSpPr>
          <p:spPr>
            <a:xfrm>
              <a:off x="8071238" y="1818362"/>
              <a:ext cx="33455" cy="44012"/>
            </a:xfrm>
            <a:custGeom>
              <a:rect b="b" l="l" r="r" t="t"/>
              <a:pathLst>
                <a:path extrusionOk="0" h="1676" w="1274">
                  <a:moveTo>
                    <a:pt x="230" y="1"/>
                  </a:moveTo>
                  <a:cubicBezTo>
                    <a:pt x="87" y="154"/>
                    <a:pt x="1" y="364"/>
                    <a:pt x="1" y="575"/>
                  </a:cubicBezTo>
                  <a:lnTo>
                    <a:pt x="1" y="1465"/>
                  </a:lnTo>
                  <a:cubicBezTo>
                    <a:pt x="1" y="1580"/>
                    <a:pt x="96" y="1675"/>
                    <a:pt x="211" y="1675"/>
                  </a:cubicBezTo>
                  <a:lnTo>
                    <a:pt x="1273" y="1675"/>
                  </a:lnTo>
                  <a:lnTo>
                    <a:pt x="1273" y="1398"/>
                  </a:lnTo>
                  <a:cubicBezTo>
                    <a:pt x="1273" y="1168"/>
                    <a:pt x="1187" y="958"/>
                    <a:pt x="1025" y="795"/>
                  </a:cubicBezTo>
                  <a:lnTo>
                    <a:pt x="230" y="1"/>
                  </a:ln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44" name="Google Shape;644;p37"/>
          <p:cNvCxnSpPr>
            <a:stCxn id="624" idx="3"/>
          </p:cNvCxnSpPr>
          <p:nvPr/>
        </p:nvCxnSpPr>
        <p:spPr>
          <a:xfrm flipH="1" rot="10800000">
            <a:off x="5887906" y="3718632"/>
            <a:ext cx="3845100" cy="1488600"/>
          </a:xfrm>
          <a:prstGeom prst="bentConnector3">
            <a:avLst>
              <a:gd fmla="val 29191" name="adj1"/>
            </a:avLst>
          </a:prstGeom>
          <a:noFill/>
          <a:ln cap="flat" cmpd="sng" w="76200">
            <a:solidFill>
              <a:srgbClr val="7F7F7F"/>
            </a:solidFill>
            <a:prstDash val="solid"/>
            <a:round/>
            <a:headEnd len="sm" w="sm" type="none"/>
            <a:tailEnd len="med" w="med" type="triangle"/>
          </a:ln>
        </p:spPr>
      </p:cxnSp>
      <p:cxnSp>
        <p:nvCxnSpPr>
          <p:cNvPr id="645" name="Google Shape;645;p37"/>
          <p:cNvCxnSpPr/>
          <p:nvPr/>
        </p:nvCxnSpPr>
        <p:spPr>
          <a:xfrm>
            <a:off x="12033113" y="3718626"/>
            <a:ext cx="1806780" cy="0"/>
          </a:xfrm>
          <a:prstGeom prst="straightConnector1">
            <a:avLst/>
          </a:prstGeom>
          <a:noFill/>
          <a:ln cap="flat" cmpd="sng" w="76200">
            <a:solidFill>
              <a:srgbClr val="7F7F7F"/>
            </a:solidFill>
            <a:prstDash val="solid"/>
            <a:round/>
            <a:headEnd len="sm" w="sm" type="none"/>
            <a:tailEnd len="med" w="med" type="triangle"/>
          </a:ln>
        </p:spPr>
      </p:cxnSp>
      <p:sp>
        <p:nvSpPr>
          <p:cNvPr id="646" name="Google Shape;646;p37"/>
          <p:cNvSpPr/>
          <p:nvPr/>
        </p:nvSpPr>
        <p:spPr>
          <a:xfrm>
            <a:off x="10773673" y="7558808"/>
            <a:ext cx="1015235" cy="1001125"/>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FF9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7"/>
          <p:cNvSpPr/>
          <p:nvPr/>
        </p:nvSpPr>
        <p:spPr>
          <a:xfrm>
            <a:off x="10716523" y="3218064"/>
            <a:ext cx="1015235" cy="1001125"/>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FF9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Wallet with solid fill" id="648" name="Google Shape;648;p37"/>
          <p:cNvPicPr preferRelativeResize="0"/>
          <p:nvPr/>
        </p:nvPicPr>
        <p:blipFill rotWithShape="1">
          <a:blip r:embed="rId5">
            <a:alphaModFix/>
          </a:blip>
          <a:srcRect b="0" l="0" r="0" t="0"/>
          <a:stretch/>
        </p:blipFill>
        <p:spPr>
          <a:xfrm>
            <a:off x="10890256" y="7666739"/>
            <a:ext cx="782067" cy="782067"/>
          </a:xfrm>
          <a:prstGeom prst="rect">
            <a:avLst/>
          </a:prstGeom>
          <a:noFill/>
          <a:ln>
            <a:noFill/>
          </a:ln>
        </p:spPr>
      </p:pic>
      <p:pic>
        <p:nvPicPr>
          <p:cNvPr descr="Present with solid fill" id="649" name="Google Shape;649;p37"/>
          <p:cNvPicPr preferRelativeResize="0"/>
          <p:nvPr/>
        </p:nvPicPr>
        <p:blipFill rotWithShape="1">
          <a:blip r:embed="rId6">
            <a:alphaModFix/>
          </a:blip>
          <a:srcRect b="0" l="0" r="0" t="0"/>
          <a:stretch/>
        </p:blipFill>
        <p:spPr>
          <a:xfrm>
            <a:off x="10885693" y="3344125"/>
            <a:ext cx="690320" cy="690320"/>
          </a:xfrm>
          <a:prstGeom prst="rect">
            <a:avLst/>
          </a:prstGeom>
          <a:noFill/>
          <a:ln>
            <a:noFill/>
          </a:ln>
        </p:spPr>
      </p:pic>
      <p:grpSp>
        <p:nvGrpSpPr>
          <p:cNvPr id="650" name="Google Shape;650;p37"/>
          <p:cNvGrpSpPr/>
          <p:nvPr/>
        </p:nvGrpSpPr>
        <p:grpSpPr>
          <a:xfrm>
            <a:off x="14084098" y="2311279"/>
            <a:ext cx="3245737" cy="6585060"/>
            <a:chOff x="12269722" y="6997588"/>
            <a:chExt cx="3245737" cy="6585060"/>
          </a:xfrm>
        </p:grpSpPr>
        <p:sp>
          <p:nvSpPr>
            <p:cNvPr id="651" name="Google Shape;651;p37"/>
            <p:cNvSpPr/>
            <p:nvPr/>
          </p:nvSpPr>
          <p:spPr>
            <a:xfrm>
              <a:off x="12269722" y="6997588"/>
              <a:ext cx="2278126" cy="6585060"/>
            </a:xfrm>
            <a:prstGeom prst="roundRect">
              <a:avLst>
                <a:gd fmla="val 16667" name="adj"/>
              </a:avLst>
            </a:prstGeom>
            <a:solidFill>
              <a:schemeClr val="lt1"/>
            </a:solidFill>
            <a:ln cap="flat" cmpd="sng" w="762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652" name="Google Shape;652;p37"/>
            <p:cNvGrpSpPr/>
            <p:nvPr/>
          </p:nvGrpSpPr>
          <p:grpSpPr>
            <a:xfrm>
              <a:off x="12597588" y="11934559"/>
              <a:ext cx="2917871" cy="1318141"/>
              <a:chOff x="3250751" y="5047993"/>
              <a:chExt cx="2485351" cy="1122751"/>
            </a:xfrm>
          </p:grpSpPr>
          <p:sp>
            <p:nvSpPr>
              <p:cNvPr id="653" name="Google Shape;653;p37"/>
              <p:cNvSpPr txBox="1"/>
              <p:nvPr/>
            </p:nvSpPr>
            <p:spPr>
              <a:xfrm>
                <a:off x="3250751" y="5862967"/>
                <a:ext cx="2485351" cy="30777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View details</a:t>
                </a:r>
                <a:endParaRPr/>
              </a:p>
            </p:txBody>
          </p:sp>
          <p:grpSp>
            <p:nvGrpSpPr>
              <p:cNvPr id="654" name="Google Shape;654;p37"/>
              <p:cNvGrpSpPr/>
              <p:nvPr/>
            </p:nvGrpSpPr>
            <p:grpSpPr>
              <a:xfrm>
                <a:off x="3575303" y="5047993"/>
                <a:ext cx="695982" cy="695982"/>
                <a:chOff x="16182612" y="5177060"/>
                <a:chExt cx="1197066" cy="1180429"/>
              </a:xfrm>
            </p:grpSpPr>
            <p:sp>
              <p:nvSpPr>
                <p:cNvPr id="655" name="Google Shape;655;p37"/>
                <p:cNvSpPr/>
                <p:nvPr/>
              </p:nvSpPr>
              <p:spPr>
                <a:xfrm>
                  <a:off x="16182612" y="5177060"/>
                  <a:ext cx="1197066" cy="1180429"/>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9DA3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pic>
              <p:nvPicPr>
                <p:cNvPr descr="Eye with solid fill" id="656" name="Google Shape;656;p37"/>
                <p:cNvPicPr preferRelativeResize="0"/>
                <p:nvPr/>
              </p:nvPicPr>
              <p:blipFill rotWithShape="1">
                <a:blip r:embed="rId7">
                  <a:alphaModFix/>
                </a:blip>
                <a:srcRect b="0" l="0" r="0" t="0"/>
                <a:stretch/>
              </p:blipFill>
              <p:spPr>
                <a:xfrm>
                  <a:off x="16351344" y="5310074"/>
                  <a:ext cx="914400" cy="914400"/>
                </a:xfrm>
                <a:prstGeom prst="rect">
                  <a:avLst/>
                </a:prstGeom>
                <a:noFill/>
                <a:ln>
                  <a:noFill/>
                </a:ln>
              </p:spPr>
            </p:pic>
          </p:grpSp>
        </p:grpSp>
        <p:sp>
          <p:nvSpPr>
            <p:cNvPr id="657" name="Google Shape;657;p37"/>
            <p:cNvSpPr txBox="1"/>
            <p:nvPr/>
          </p:nvSpPr>
          <p:spPr>
            <a:xfrm>
              <a:off x="12902629" y="9692214"/>
              <a:ext cx="1593841" cy="361339"/>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Disable</a:t>
              </a:r>
              <a:endParaRPr/>
            </a:p>
          </p:txBody>
        </p:sp>
        <p:pic>
          <p:nvPicPr>
            <p:cNvPr descr="Badge Unfollow with solid fill" id="658" name="Google Shape;658;p37"/>
            <p:cNvPicPr preferRelativeResize="0"/>
            <p:nvPr/>
          </p:nvPicPr>
          <p:blipFill rotWithShape="1">
            <a:blip r:embed="rId8">
              <a:alphaModFix/>
            </a:blip>
            <a:srcRect b="0" l="0" r="0" t="0"/>
            <a:stretch/>
          </p:blipFill>
          <p:spPr>
            <a:xfrm>
              <a:off x="12871636" y="8705507"/>
              <a:ext cx="1015071" cy="1015072"/>
            </a:xfrm>
            <a:prstGeom prst="rect">
              <a:avLst/>
            </a:prstGeom>
            <a:noFill/>
            <a:ln>
              <a:noFill/>
            </a:ln>
          </p:spPr>
        </p:pic>
        <p:grpSp>
          <p:nvGrpSpPr>
            <p:cNvPr id="659" name="Google Shape;659;p37"/>
            <p:cNvGrpSpPr/>
            <p:nvPr/>
          </p:nvGrpSpPr>
          <p:grpSpPr>
            <a:xfrm>
              <a:off x="12844605" y="10285740"/>
              <a:ext cx="1593841" cy="1254709"/>
              <a:chOff x="5995081" y="5077029"/>
              <a:chExt cx="1357584" cy="1068722"/>
            </a:xfrm>
          </p:grpSpPr>
          <p:sp>
            <p:nvSpPr>
              <p:cNvPr id="660" name="Google Shape;660;p37"/>
              <p:cNvSpPr txBox="1"/>
              <p:nvPr/>
            </p:nvSpPr>
            <p:spPr>
              <a:xfrm>
                <a:off x="5995081" y="5837974"/>
                <a:ext cx="1357584" cy="30777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Update</a:t>
                </a:r>
                <a:endParaRPr/>
              </a:p>
            </p:txBody>
          </p:sp>
          <p:grpSp>
            <p:nvGrpSpPr>
              <p:cNvPr id="661" name="Google Shape;661;p37"/>
              <p:cNvGrpSpPr/>
              <p:nvPr/>
            </p:nvGrpSpPr>
            <p:grpSpPr>
              <a:xfrm>
                <a:off x="6078577" y="5077029"/>
                <a:ext cx="695982" cy="695982"/>
                <a:chOff x="16218484" y="4269581"/>
                <a:chExt cx="1015235" cy="1001125"/>
              </a:xfrm>
            </p:grpSpPr>
            <p:sp>
              <p:nvSpPr>
                <p:cNvPr id="662" name="Google Shape;662;p37"/>
                <p:cNvSpPr/>
                <p:nvPr/>
              </p:nvSpPr>
              <p:spPr>
                <a:xfrm>
                  <a:off x="16218484" y="4269581"/>
                  <a:ext cx="1015235" cy="1001125"/>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0076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pic>
              <p:nvPicPr>
                <p:cNvPr descr="Calligraphy Pen with solid fill" id="663" name="Google Shape;663;p37"/>
                <p:cNvPicPr preferRelativeResize="0"/>
                <p:nvPr/>
              </p:nvPicPr>
              <p:blipFill rotWithShape="1">
                <a:blip r:embed="rId9">
                  <a:alphaModFix/>
                </a:blip>
                <a:srcRect b="-8115" l="-6587" r="12007" t="13535"/>
                <a:stretch/>
              </p:blipFill>
              <p:spPr>
                <a:xfrm>
                  <a:off x="16306791" y="4396762"/>
                  <a:ext cx="746761" cy="746761"/>
                </a:xfrm>
                <a:prstGeom prst="ellipse">
                  <a:avLst/>
                </a:prstGeom>
                <a:noFill/>
                <a:ln>
                  <a:noFill/>
                </a:ln>
              </p:spPr>
            </p:pic>
          </p:grpSp>
        </p:grpSp>
        <p:grpSp>
          <p:nvGrpSpPr>
            <p:cNvPr id="664" name="Google Shape;664;p37"/>
            <p:cNvGrpSpPr/>
            <p:nvPr/>
          </p:nvGrpSpPr>
          <p:grpSpPr>
            <a:xfrm>
              <a:off x="12871636" y="7270237"/>
              <a:ext cx="1643995" cy="1331899"/>
              <a:chOff x="13219171" y="8054345"/>
              <a:chExt cx="1643995" cy="1331899"/>
            </a:xfrm>
          </p:grpSpPr>
          <p:sp>
            <p:nvSpPr>
              <p:cNvPr id="665" name="Google Shape;665;p37"/>
              <p:cNvSpPr txBox="1"/>
              <p:nvPr/>
            </p:nvSpPr>
            <p:spPr>
              <a:xfrm>
                <a:off x="13269325" y="9078467"/>
                <a:ext cx="1593841" cy="30777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Create</a:t>
                </a:r>
                <a:endParaRPr/>
              </a:p>
            </p:txBody>
          </p:sp>
          <p:pic>
            <p:nvPicPr>
              <p:cNvPr descr="Badge Follow with solid fill" id="666" name="Google Shape;666;p37"/>
              <p:cNvPicPr preferRelativeResize="0"/>
              <p:nvPr/>
            </p:nvPicPr>
            <p:blipFill rotWithShape="1">
              <a:blip r:embed="rId10">
                <a:alphaModFix/>
              </a:blip>
              <a:srcRect b="0" l="0" r="0" t="0"/>
              <a:stretch/>
            </p:blipFill>
            <p:spPr>
              <a:xfrm>
                <a:off x="13219171" y="8054345"/>
                <a:ext cx="1015070" cy="1015070"/>
              </a:xfrm>
              <a:prstGeom prst="rect">
                <a:avLst/>
              </a:prstGeom>
              <a:noFill/>
              <a:ln>
                <a:noFill/>
              </a:ln>
            </p:spPr>
          </p:pic>
        </p:grpSp>
      </p:grpSp>
      <p:cxnSp>
        <p:nvCxnSpPr>
          <p:cNvPr id="667" name="Google Shape;667;p37"/>
          <p:cNvCxnSpPr/>
          <p:nvPr/>
        </p:nvCxnSpPr>
        <p:spPr>
          <a:xfrm>
            <a:off x="12033113" y="7671270"/>
            <a:ext cx="1806780" cy="0"/>
          </a:xfrm>
          <a:prstGeom prst="straightConnector1">
            <a:avLst/>
          </a:prstGeom>
          <a:noFill/>
          <a:ln cap="flat" cmpd="sng" w="76200">
            <a:solidFill>
              <a:srgbClr val="7F7F7F"/>
            </a:solidFill>
            <a:prstDash val="solid"/>
            <a:round/>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3" name="Shape 103"/>
        <p:cNvGrpSpPr/>
        <p:nvPr/>
      </p:nvGrpSpPr>
      <p:grpSpPr>
        <a:xfrm>
          <a:off x="0" y="0"/>
          <a:ext cx="0" cy="0"/>
          <a:chOff x="0" y="0"/>
          <a:chExt cx="0" cy="0"/>
        </a:xfrm>
      </p:grpSpPr>
      <p:sp>
        <p:nvSpPr>
          <p:cNvPr id="104" name="Google Shape;104;p2"/>
          <p:cNvSpPr txBox="1"/>
          <p:nvPr/>
        </p:nvSpPr>
        <p:spPr>
          <a:xfrm>
            <a:off x="0" y="0"/>
            <a:ext cx="7848600" cy="10287000"/>
          </a:xfrm>
          <a:prstGeom prst="rect">
            <a:avLst/>
          </a:prstGeom>
          <a:noFill/>
          <a:ln>
            <a:noFill/>
          </a:ln>
        </p:spPr>
        <p:txBody>
          <a:bodyPr anchorCtr="1" anchor="ctr" bIns="0" lIns="0" spcFirstLastPara="1" rIns="0" wrap="square" tIns="0">
            <a:noAutofit/>
          </a:bodyPr>
          <a:lstStyle/>
          <a:p>
            <a:pPr indent="0" lvl="0" marL="0" marR="0" rtl="0" algn="ctr">
              <a:lnSpc>
                <a:spcPct val="72000"/>
              </a:lnSpc>
              <a:spcBef>
                <a:spcPts val="0"/>
              </a:spcBef>
              <a:spcAft>
                <a:spcPts val="0"/>
              </a:spcAft>
              <a:buNone/>
            </a:pPr>
            <a:r>
              <a:rPr b="1" lang="en-US" sz="12500">
                <a:solidFill>
                  <a:srgbClr val="171632"/>
                </a:solidFill>
                <a:latin typeface="Arial"/>
                <a:ea typeface="Arial"/>
                <a:cs typeface="Arial"/>
                <a:sym typeface="Arial"/>
              </a:rPr>
              <a:t>Overview</a:t>
            </a:r>
            <a:endParaRPr/>
          </a:p>
        </p:txBody>
      </p:sp>
      <p:sp>
        <p:nvSpPr>
          <p:cNvPr id="105" name="Google Shape;105;p2"/>
          <p:cNvSpPr/>
          <p:nvPr/>
        </p:nvSpPr>
        <p:spPr>
          <a:xfrm>
            <a:off x="17145000" y="9258300"/>
            <a:ext cx="966799" cy="863996"/>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sp>
        <p:nvSpPr>
          <p:cNvPr id="107" name="Google Shape;107;p2"/>
          <p:cNvSpPr txBox="1"/>
          <p:nvPr/>
        </p:nvSpPr>
        <p:spPr>
          <a:xfrm>
            <a:off x="8470232" y="1541493"/>
            <a:ext cx="8749640" cy="110799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7200">
                <a:solidFill>
                  <a:srgbClr val="171632"/>
                </a:solidFill>
                <a:latin typeface="Arial"/>
                <a:ea typeface="Arial"/>
                <a:cs typeface="Arial"/>
                <a:sym typeface="Arial"/>
              </a:rPr>
              <a:t>01 – Introduction </a:t>
            </a:r>
            <a:endParaRPr/>
          </a:p>
        </p:txBody>
      </p:sp>
      <p:sp>
        <p:nvSpPr>
          <p:cNvPr id="108" name="Google Shape;108;p2"/>
          <p:cNvSpPr txBox="1"/>
          <p:nvPr/>
        </p:nvSpPr>
        <p:spPr>
          <a:xfrm>
            <a:off x="8458200" y="3390900"/>
            <a:ext cx="9272492" cy="110799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7200">
                <a:solidFill>
                  <a:srgbClr val="171632"/>
                </a:solidFill>
                <a:latin typeface="Arial"/>
                <a:ea typeface="Arial"/>
                <a:cs typeface="Arial"/>
                <a:sym typeface="Arial"/>
              </a:rPr>
              <a:t>02 - System design</a:t>
            </a:r>
            <a:endParaRPr/>
          </a:p>
        </p:txBody>
      </p:sp>
      <p:sp>
        <p:nvSpPr>
          <p:cNvPr id="109" name="Google Shape;109;p2"/>
          <p:cNvSpPr txBox="1"/>
          <p:nvPr/>
        </p:nvSpPr>
        <p:spPr>
          <a:xfrm>
            <a:off x="8496432" y="5240307"/>
            <a:ext cx="9272492" cy="110799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7200">
                <a:solidFill>
                  <a:srgbClr val="171632"/>
                </a:solidFill>
                <a:latin typeface="Arial"/>
                <a:ea typeface="Arial"/>
                <a:cs typeface="Arial"/>
                <a:sym typeface="Arial"/>
              </a:rPr>
              <a:t>03 – Demonstration</a:t>
            </a:r>
            <a:endParaRPr/>
          </a:p>
        </p:txBody>
      </p:sp>
      <p:sp>
        <p:nvSpPr>
          <p:cNvPr id="110" name="Google Shape;110;p2"/>
          <p:cNvSpPr txBox="1"/>
          <p:nvPr/>
        </p:nvSpPr>
        <p:spPr>
          <a:xfrm>
            <a:off x="8508464" y="7138002"/>
            <a:ext cx="9272492" cy="110799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7200">
                <a:solidFill>
                  <a:srgbClr val="171632"/>
                </a:solidFill>
                <a:latin typeface="Arial"/>
                <a:ea typeface="Arial"/>
                <a:cs typeface="Arial"/>
                <a:sym typeface="Arial"/>
              </a:rPr>
              <a:t>04 – Conclusion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grpSp>
        <p:nvGrpSpPr>
          <p:cNvPr id="673" name="Google Shape;673;p38"/>
          <p:cNvGrpSpPr/>
          <p:nvPr/>
        </p:nvGrpSpPr>
        <p:grpSpPr>
          <a:xfrm>
            <a:off x="7861359" y="2180326"/>
            <a:ext cx="1742434" cy="1570613"/>
            <a:chOff x="9077966" y="2135612"/>
            <a:chExt cx="1742434" cy="1570613"/>
          </a:xfrm>
        </p:grpSpPr>
        <p:pic>
          <p:nvPicPr>
            <p:cNvPr descr="Hamburger Menu Icon with solid fill" id="674" name="Google Shape;674;p38"/>
            <p:cNvPicPr preferRelativeResize="0"/>
            <p:nvPr/>
          </p:nvPicPr>
          <p:blipFill rotWithShape="1">
            <a:blip r:embed="rId3">
              <a:alphaModFix/>
            </a:blip>
            <a:srcRect b="0" l="0" r="0" t="0"/>
            <a:stretch/>
          </p:blipFill>
          <p:spPr>
            <a:xfrm>
              <a:off x="9077966" y="2135612"/>
              <a:ext cx="1321183" cy="1302822"/>
            </a:xfrm>
            <a:prstGeom prst="rect">
              <a:avLst/>
            </a:prstGeom>
            <a:noFill/>
            <a:ln>
              <a:noFill/>
            </a:ln>
          </p:spPr>
        </p:pic>
        <p:grpSp>
          <p:nvGrpSpPr>
            <p:cNvPr id="675" name="Google Shape;675;p38"/>
            <p:cNvGrpSpPr/>
            <p:nvPr/>
          </p:nvGrpSpPr>
          <p:grpSpPr>
            <a:xfrm>
              <a:off x="9819275" y="2705100"/>
              <a:ext cx="1001125" cy="1001125"/>
              <a:chOff x="9898586" y="5842394"/>
              <a:chExt cx="1001125" cy="1001125"/>
            </a:xfrm>
          </p:grpSpPr>
          <p:sp>
            <p:nvSpPr>
              <p:cNvPr id="676" name="Google Shape;676;p38"/>
              <p:cNvSpPr/>
              <p:nvPr/>
            </p:nvSpPr>
            <p:spPr>
              <a:xfrm>
                <a:off x="9898586" y="5842394"/>
                <a:ext cx="1001125" cy="1001125"/>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FF9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ocument with solid fill" id="677" name="Google Shape;677;p38"/>
              <p:cNvPicPr preferRelativeResize="0"/>
              <p:nvPr/>
            </p:nvPicPr>
            <p:blipFill rotWithShape="1">
              <a:blip r:embed="rId4">
                <a:alphaModFix/>
              </a:blip>
              <a:srcRect b="0" l="0" r="0" t="0"/>
              <a:stretch/>
            </p:blipFill>
            <p:spPr>
              <a:xfrm>
                <a:off x="10068052" y="6011860"/>
                <a:ext cx="662192" cy="662192"/>
              </a:xfrm>
              <a:prstGeom prst="rect">
                <a:avLst/>
              </a:prstGeom>
              <a:noFill/>
              <a:ln>
                <a:noFill/>
              </a:ln>
            </p:spPr>
          </p:pic>
        </p:grpSp>
      </p:grpSp>
      <p:sp>
        <p:nvSpPr>
          <p:cNvPr id="678" name="Google Shape;678;p38"/>
          <p:cNvSpPr/>
          <p:nvPr/>
        </p:nvSpPr>
        <p:spPr>
          <a:xfrm>
            <a:off x="17145000" y="9258300"/>
            <a:ext cx="966799" cy="863996"/>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8"/>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cxnSp>
        <p:nvCxnSpPr>
          <p:cNvPr id="680" name="Google Shape;680;p38"/>
          <p:cNvCxnSpPr/>
          <p:nvPr/>
        </p:nvCxnSpPr>
        <p:spPr>
          <a:xfrm>
            <a:off x="1680744" y="3461788"/>
            <a:ext cx="1913356" cy="0"/>
          </a:xfrm>
          <a:prstGeom prst="straightConnector1">
            <a:avLst/>
          </a:prstGeom>
          <a:noFill/>
          <a:ln cap="flat" cmpd="sng" w="76200">
            <a:solidFill>
              <a:srgbClr val="7F7F7F"/>
            </a:solidFill>
            <a:prstDash val="solid"/>
            <a:round/>
            <a:headEnd len="sm" w="sm" type="none"/>
            <a:tailEnd len="med" w="med" type="triangle"/>
          </a:ln>
        </p:spPr>
      </p:cxnSp>
      <p:sp>
        <p:nvSpPr>
          <p:cNvPr id="681" name="Google Shape;681;p38"/>
          <p:cNvSpPr txBox="1"/>
          <p:nvPr/>
        </p:nvSpPr>
        <p:spPr>
          <a:xfrm>
            <a:off x="5429072" y="2454024"/>
            <a:ext cx="2286000" cy="92333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000">
                <a:solidFill>
                  <a:srgbClr val="595959"/>
                </a:solidFill>
                <a:latin typeface="Quicksand"/>
                <a:ea typeface="Quicksand"/>
                <a:cs typeface="Quicksand"/>
                <a:sym typeface="Quicksand"/>
              </a:rPr>
              <a:t>2. View list of report</a:t>
            </a:r>
            <a:endParaRPr/>
          </a:p>
        </p:txBody>
      </p:sp>
      <p:sp>
        <p:nvSpPr>
          <p:cNvPr id="682" name="Google Shape;682;p38"/>
          <p:cNvSpPr txBox="1"/>
          <p:nvPr/>
        </p:nvSpPr>
        <p:spPr>
          <a:xfrm>
            <a:off x="1963364" y="2715228"/>
            <a:ext cx="2049309" cy="611706"/>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3000">
                <a:solidFill>
                  <a:srgbClr val="595959"/>
                </a:solidFill>
                <a:latin typeface="Quicksand"/>
                <a:ea typeface="Quicksand"/>
                <a:cs typeface="Quicksand"/>
                <a:sym typeface="Quicksand"/>
              </a:rPr>
              <a:t>1. Login</a:t>
            </a:r>
            <a:endParaRPr/>
          </a:p>
        </p:txBody>
      </p:sp>
      <p:pic>
        <p:nvPicPr>
          <p:cNvPr descr="Icon&#10;&#10;Description automatically generated" id="683" name="Google Shape;683;p38"/>
          <p:cNvPicPr preferRelativeResize="0"/>
          <p:nvPr/>
        </p:nvPicPr>
        <p:blipFill rotWithShape="1">
          <a:blip r:embed="rId5">
            <a:alphaModFix/>
          </a:blip>
          <a:srcRect b="0" l="0" r="0" t="0"/>
          <a:stretch/>
        </p:blipFill>
        <p:spPr>
          <a:xfrm>
            <a:off x="3501806" y="2117421"/>
            <a:ext cx="1828800" cy="1828800"/>
          </a:xfrm>
          <a:prstGeom prst="rect">
            <a:avLst/>
          </a:prstGeom>
          <a:noFill/>
          <a:ln>
            <a:noFill/>
          </a:ln>
        </p:spPr>
      </p:pic>
      <p:cxnSp>
        <p:nvCxnSpPr>
          <p:cNvPr id="684" name="Google Shape;684;p38"/>
          <p:cNvCxnSpPr/>
          <p:nvPr/>
        </p:nvCxnSpPr>
        <p:spPr>
          <a:xfrm>
            <a:off x="5428170" y="3438114"/>
            <a:ext cx="2286000" cy="0"/>
          </a:xfrm>
          <a:prstGeom prst="straightConnector1">
            <a:avLst/>
          </a:prstGeom>
          <a:noFill/>
          <a:ln cap="flat" cmpd="sng" w="76200">
            <a:solidFill>
              <a:srgbClr val="7F7F7F"/>
            </a:solidFill>
            <a:prstDash val="solid"/>
            <a:round/>
            <a:headEnd len="sm" w="sm" type="none"/>
            <a:tailEnd len="med" w="med" type="triangle"/>
          </a:ln>
        </p:spPr>
      </p:cxnSp>
      <p:sp>
        <p:nvSpPr>
          <p:cNvPr id="685" name="Google Shape;685;p38"/>
          <p:cNvSpPr txBox="1"/>
          <p:nvPr/>
        </p:nvSpPr>
        <p:spPr>
          <a:xfrm>
            <a:off x="1099562" y="1073514"/>
            <a:ext cx="16680014" cy="563616"/>
          </a:xfrm>
          <a:prstGeom prst="rect">
            <a:avLst/>
          </a:prstGeom>
          <a:noFill/>
          <a:ln>
            <a:noFill/>
          </a:ln>
        </p:spPr>
        <p:txBody>
          <a:bodyPr anchorCtr="0" anchor="t" bIns="0" lIns="0" spcFirstLastPara="1" rIns="0" wrap="square" tIns="0">
            <a:spAutoFit/>
          </a:bodyPr>
          <a:lstStyle/>
          <a:p>
            <a:pPr indent="0" lvl="0" marL="0" marR="0" rtl="0" algn="l">
              <a:lnSpc>
                <a:spcPct val="40625"/>
              </a:lnSpc>
              <a:spcBef>
                <a:spcPts val="0"/>
              </a:spcBef>
              <a:spcAft>
                <a:spcPts val="0"/>
              </a:spcAft>
              <a:buNone/>
            </a:pPr>
            <a:r>
              <a:rPr lang="en-US" sz="8000">
                <a:solidFill>
                  <a:srgbClr val="595959"/>
                </a:solidFill>
                <a:latin typeface="Quicksand"/>
                <a:ea typeface="Quicksand"/>
                <a:cs typeface="Quicksand"/>
                <a:sym typeface="Quicksand"/>
              </a:rPr>
              <a:t>Manage Report</a:t>
            </a:r>
            <a:endParaRPr/>
          </a:p>
        </p:txBody>
      </p:sp>
      <p:grpSp>
        <p:nvGrpSpPr>
          <p:cNvPr id="686" name="Google Shape;686;p38"/>
          <p:cNvGrpSpPr/>
          <p:nvPr/>
        </p:nvGrpSpPr>
        <p:grpSpPr>
          <a:xfrm>
            <a:off x="3821392" y="5490528"/>
            <a:ext cx="6188496" cy="2023932"/>
            <a:chOff x="3651806" y="6680532"/>
            <a:chExt cx="6188496" cy="2023932"/>
          </a:xfrm>
        </p:grpSpPr>
        <p:sp>
          <p:nvSpPr>
            <p:cNvPr id="687" name="Google Shape;687;p38"/>
            <p:cNvSpPr/>
            <p:nvPr/>
          </p:nvSpPr>
          <p:spPr>
            <a:xfrm>
              <a:off x="3651806" y="6680532"/>
              <a:ext cx="6188496" cy="2023932"/>
            </a:xfrm>
            <a:prstGeom prst="roundRect">
              <a:avLst>
                <a:gd fmla="val 16667" name="adj"/>
              </a:avLst>
            </a:prstGeom>
            <a:solidFill>
              <a:schemeClr val="lt1"/>
            </a:solidFill>
            <a:ln cap="flat" cmpd="sng" w="762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688" name="Google Shape;688;p38"/>
            <p:cNvGrpSpPr/>
            <p:nvPr/>
          </p:nvGrpSpPr>
          <p:grpSpPr>
            <a:xfrm>
              <a:off x="4131250" y="7066206"/>
              <a:ext cx="1593842" cy="1318141"/>
              <a:chOff x="3250752" y="5047993"/>
              <a:chExt cx="1357585" cy="1122751"/>
            </a:xfrm>
          </p:grpSpPr>
          <p:sp>
            <p:nvSpPr>
              <p:cNvPr id="689" name="Google Shape;689;p38"/>
              <p:cNvSpPr txBox="1"/>
              <p:nvPr/>
            </p:nvSpPr>
            <p:spPr>
              <a:xfrm>
                <a:off x="3250752" y="5908589"/>
                <a:ext cx="1357585" cy="262155"/>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View details</a:t>
                </a:r>
                <a:endParaRPr/>
              </a:p>
            </p:txBody>
          </p:sp>
          <p:grpSp>
            <p:nvGrpSpPr>
              <p:cNvPr id="690" name="Google Shape;690;p38"/>
              <p:cNvGrpSpPr/>
              <p:nvPr/>
            </p:nvGrpSpPr>
            <p:grpSpPr>
              <a:xfrm>
                <a:off x="3575303" y="5047993"/>
                <a:ext cx="695982" cy="695982"/>
                <a:chOff x="16182612" y="5177060"/>
                <a:chExt cx="1197066" cy="1180429"/>
              </a:xfrm>
            </p:grpSpPr>
            <p:sp>
              <p:nvSpPr>
                <p:cNvPr id="691" name="Google Shape;691;p38"/>
                <p:cNvSpPr/>
                <p:nvPr/>
              </p:nvSpPr>
              <p:spPr>
                <a:xfrm>
                  <a:off x="16182612" y="5177060"/>
                  <a:ext cx="1197066" cy="1180429"/>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9DA3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pic>
              <p:nvPicPr>
                <p:cNvPr descr="Eye with solid fill" id="692" name="Google Shape;692;p38"/>
                <p:cNvPicPr preferRelativeResize="0"/>
                <p:nvPr/>
              </p:nvPicPr>
              <p:blipFill rotWithShape="1">
                <a:blip r:embed="rId6">
                  <a:alphaModFix/>
                </a:blip>
                <a:srcRect b="0" l="0" r="0" t="0"/>
                <a:stretch/>
              </p:blipFill>
              <p:spPr>
                <a:xfrm>
                  <a:off x="16351344" y="5310074"/>
                  <a:ext cx="914400" cy="914400"/>
                </a:xfrm>
                <a:prstGeom prst="rect">
                  <a:avLst/>
                </a:prstGeom>
                <a:noFill/>
                <a:ln>
                  <a:noFill/>
                </a:ln>
              </p:spPr>
            </p:pic>
          </p:grpSp>
        </p:grpSp>
        <p:grpSp>
          <p:nvGrpSpPr>
            <p:cNvPr id="693" name="Google Shape;693;p38"/>
            <p:cNvGrpSpPr/>
            <p:nvPr/>
          </p:nvGrpSpPr>
          <p:grpSpPr>
            <a:xfrm>
              <a:off x="6054557" y="7028500"/>
              <a:ext cx="2109640" cy="1313229"/>
              <a:chOff x="3362872" y="5511874"/>
              <a:chExt cx="2584758" cy="1608985"/>
            </a:xfrm>
          </p:grpSpPr>
          <p:pic>
            <p:nvPicPr>
              <p:cNvPr descr="Badge Cross with solid fill" id="694" name="Google Shape;694;p38"/>
              <p:cNvPicPr preferRelativeResize="0"/>
              <p:nvPr/>
            </p:nvPicPr>
            <p:blipFill rotWithShape="1">
              <a:blip r:embed="rId7">
                <a:alphaModFix/>
              </a:blip>
              <a:srcRect b="0" l="0" r="0" t="0"/>
              <a:stretch/>
            </p:blipFill>
            <p:spPr>
              <a:xfrm>
                <a:off x="3690381" y="5511874"/>
                <a:ext cx="1241413" cy="1241412"/>
              </a:xfrm>
              <a:prstGeom prst="rect">
                <a:avLst/>
              </a:prstGeom>
              <a:noFill/>
              <a:ln>
                <a:noFill/>
              </a:ln>
            </p:spPr>
          </p:pic>
          <p:sp>
            <p:nvSpPr>
              <p:cNvPr id="695" name="Google Shape;695;p38"/>
              <p:cNvSpPr txBox="1"/>
              <p:nvPr/>
            </p:nvSpPr>
            <p:spPr>
              <a:xfrm>
                <a:off x="3362872" y="6678142"/>
                <a:ext cx="2584758" cy="44271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Disapproved</a:t>
                </a:r>
                <a:endParaRPr/>
              </a:p>
            </p:txBody>
          </p:sp>
        </p:grpSp>
        <p:grpSp>
          <p:nvGrpSpPr>
            <p:cNvPr id="696" name="Google Shape;696;p38"/>
            <p:cNvGrpSpPr/>
            <p:nvPr/>
          </p:nvGrpSpPr>
          <p:grpSpPr>
            <a:xfrm>
              <a:off x="8127778" y="6976957"/>
              <a:ext cx="1631493" cy="1347485"/>
              <a:chOff x="6130869" y="3563294"/>
              <a:chExt cx="1998928" cy="1650956"/>
            </a:xfrm>
          </p:grpSpPr>
          <p:pic>
            <p:nvPicPr>
              <p:cNvPr descr="Badge Tick1 with solid fill" id="697" name="Google Shape;697;p38"/>
              <p:cNvPicPr preferRelativeResize="0"/>
              <p:nvPr/>
            </p:nvPicPr>
            <p:blipFill rotWithShape="1">
              <a:blip r:embed="rId8">
                <a:alphaModFix/>
              </a:blip>
              <a:srcRect b="0" l="0" r="0" t="0"/>
              <a:stretch/>
            </p:blipFill>
            <p:spPr>
              <a:xfrm>
                <a:off x="6225478" y="3563294"/>
                <a:ext cx="1241411" cy="1241410"/>
              </a:xfrm>
              <a:prstGeom prst="rect">
                <a:avLst/>
              </a:prstGeom>
              <a:noFill/>
              <a:ln>
                <a:noFill/>
              </a:ln>
            </p:spPr>
          </p:pic>
          <p:sp>
            <p:nvSpPr>
              <p:cNvPr id="698" name="Google Shape;698;p38"/>
              <p:cNvSpPr txBox="1"/>
              <p:nvPr/>
            </p:nvSpPr>
            <p:spPr>
              <a:xfrm>
                <a:off x="6130869" y="4771533"/>
                <a:ext cx="1998928" cy="44271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Approved</a:t>
                </a:r>
                <a:endParaRPr/>
              </a:p>
            </p:txBody>
          </p:sp>
        </p:grpSp>
      </p:grpSp>
      <p:cxnSp>
        <p:nvCxnSpPr>
          <p:cNvPr id="699" name="Google Shape;699;p38"/>
          <p:cNvCxnSpPr/>
          <p:nvPr/>
        </p:nvCxnSpPr>
        <p:spPr>
          <a:xfrm>
            <a:off x="8516258" y="3812320"/>
            <a:ext cx="5692" cy="1109874"/>
          </a:xfrm>
          <a:prstGeom prst="straightConnector1">
            <a:avLst/>
          </a:prstGeom>
          <a:noFill/>
          <a:ln cap="flat" cmpd="sng" w="76200">
            <a:solidFill>
              <a:srgbClr val="7F7F7F"/>
            </a:solidFill>
            <a:prstDash val="solid"/>
            <a:round/>
            <a:headEnd len="sm" w="sm" type="none"/>
            <a:tailEnd len="med" w="med" type="triangle"/>
          </a:ln>
        </p:spPr>
      </p:cxnSp>
      <p:grpSp>
        <p:nvGrpSpPr>
          <p:cNvPr id="700" name="Google Shape;700;p38"/>
          <p:cNvGrpSpPr/>
          <p:nvPr/>
        </p:nvGrpSpPr>
        <p:grpSpPr>
          <a:xfrm>
            <a:off x="561444" y="2346100"/>
            <a:ext cx="1006552" cy="1272940"/>
            <a:chOff x="8071238" y="1623329"/>
            <a:chExt cx="189020" cy="239045"/>
          </a:xfrm>
        </p:grpSpPr>
        <p:sp>
          <p:nvSpPr>
            <p:cNvPr id="701" name="Google Shape;701;p38"/>
            <p:cNvSpPr/>
            <p:nvPr/>
          </p:nvSpPr>
          <p:spPr>
            <a:xfrm>
              <a:off x="8071238" y="1795752"/>
              <a:ext cx="189019" cy="66622"/>
            </a:xfrm>
            <a:custGeom>
              <a:rect b="b" l="l" r="r" t="t"/>
              <a:pathLst>
                <a:path extrusionOk="0" h="2537" w="7198">
                  <a:moveTo>
                    <a:pt x="2326" y="0"/>
                  </a:moveTo>
                  <a:lnTo>
                    <a:pt x="556" y="641"/>
                  </a:lnTo>
                  <a:cubicBezTo>
                    <a:pt x="221" y="756"/>
                    <a:pt x="1" y="1082"/>
                    <a:pt x="1" y="1436"/>
                  </a:cubicBezTo>
                  <a:lnTo>
                    <a:pt x="1" y="2326"/>
                  </a:lnTo>
                  <a:cubicBezTo>
                    <a:pt x="1" y="2441"/>
                    <a:pt x="96" y="2536"/>
                    <a:pt x="211" y="2536"/>
                  </a:cubicBezTo>
                  <a:lnTo>
                    <a:pt x="6987" y="2536"/>
                  </a:lnTo>
                  <a:cubicBezTo>
                    <a:pt x="7102" y="2536"/>
                    <a:pt x="7197" y="2441"/>
                    <a:pt x="7197" y="2326"/>
                  </a:cubicBezTo>
                  <a:lnTo>
                    <a:pt x="7197" y="1436"/>
                  </a:lnTo>
                  <a:cubicBezTo>
                    <a:pt x="7197" y="1082"/>
                    <a:pt x="6977" y="756"/>
                    <a:pt x="6642" y="641"/>
                  </a:cubicBezTo>
                  <a:lnTo>
                    <a:pt x="4872" y="0"/>
                  </a:lnTo>
                  <a:lnTo>
                    <a:pt x="3599" y="421"/>
                  </a:lnTo>
                  <a:lnTo>
                    <a:pt x="232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8"/>
            <p:cNvSpPr/>
            <p:nvPr/>
          </p:nvSpPr>
          <p:spPr>
            <a:xfrm>
              <a:off x="8154666" y="1817863"/>
              <a:ext cx="22163" cy="44511"/>
            </a:xfrm>
            <a:custGeom>
              <a:rect b="b" l="l" r="r" t="t"/>
              <a:pathLst>
                <a:path extrusionOk="0" h="1695" w="844">
                  <a:moveTo>
                    <a:pt x="202" y="0"/>
                  </a:moveTo>
                  <a:lnTo>
                    <a:pt x="1" y="1694"/>
                  </a:lnTo>
                  <a:lnTo>
                    <a:pt x="843" y="1694"/>
                  </a:lnTo>
                  <a:lnTo>
                    <a:pt x="6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8"/>
            <p:cNvSpPr/>
            <p:nvPr/>
          </p:nvSpPr>
          <p:spPr>
            <a:xfrm>
              <a:off x="8155927" y="1806807"/>
              <a:ext cx="19642" cy="18618"/>
            </a:xfrm>
            <a:custGeom>
              <a:rect b="b" l="l" r="r" t="t"/>
              <a:pathLst>
                <a:path extrusionOk="0" h="709" w="748">
                  <a:moveTo>
                    <a:pt x="1" y="0"/>
                  </a:moveTo>
                  <a:lnTo>
                    <a:pt x="1" y="565"/>
                  </a:lnTo>
                  <a:cubicBezTo>
                    <a:pt x="1" y="641"/>
                    <a:pt x="68" y="708"/>
                    <a:pt x="154" y="708"/>
                  </a:cubicBezTo>
                  <a:lnTo>
                    <a:pt x="594" y="708"/>
                  </a:lnTo>
                  <a:cubicBezTo>
                    <a:pt x="680" y="708"/>
                    <a:pt x="747" y="641"/>
                    <a:pt x="747" y="565"/>
                  </a:cubicBezTo>
                  <a:lnTo>
                    <a:pt x="7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8"/>
            <p:cNvSpPr/>
            <p:nvPr/>
          </p:nvSpPr>
          <p:spPr>
            <a:xfrm>
              <a:off x="8226803" y="1818362"/>
              <a:ext cx="33455" cy="44012"/>
            </a:xfrm>
            <a:custGeom>
              <a:rect b="b" l="l" r="r" t="t"/>
              <a:pathLst>
                <a:path extrusionOk="0" h="1676" w="1274">
                  <a:moveTo>
                    <a:pt x="1044" y="1"/>
                  </a:moveTo>
                  <a:lnTo>
                    <a:pt x="249" y="795"/>
                  </a:lnTo>
                  <a:cubicBezTo>
                    <a:pt x="96" y="958"/>
                    <a:pt x="1" y="1168"/>
                    <a:pt x="1" y="1398"/>
                  </a:cubicBezTo>
                  <a:lnTo>
                    <a:pt x="1" y="1675"/>
                  </a:lnTo>
                  <a:lnTo>
                    <a:pt x="1063" y="1675"/>
                  </a:lnTo>
                  <a:cubicBezTo>
                    <a:pt x="1178" y="1675"/>
                    <a:pt x="1273" y="1580"/>
                    <a:pt x="1273" y="1465"/>
                  </a:cubicBezTo>
                  <a:lnTo>
                    <a:pt x="1273" y="575"/>
                  </a:lnTo>
                  <a:cubicBezTo>
                    <a:pt x="1273" y="364"/>
                    <a:pt x="1197" y="154"/>
                    <a:pt x="1044"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8"/>
            <p:cNvSpPr/>
            <p:nvPr/>
          </p:nvSpPr>
          <p:spPr>
            <a:xfrm>
              <a:off x="8104667" y="1623329"/>
              <a:ext cx="122162" cy="88995"/>
            </a:xfrm>
            <a:custGeom>
              <a:rect b="b" l="l" r="r" t="t"/>
              <a:pathLst>
                <a:path extrusionOk="0" h="3389" w="4652">
                  <a:moveTo>
                    <a:pt x="1694" y="1"/>
                  </a:moveTo>
                  <a:cubicBezTo>
                    <a:pt x="756" y="1"/>
                    <a:pt x="0" y="757"/>
                    <a:pt x="0" y="1695"/>
                  </a:cubicBezTo>
                  <a:lnTo>
                    <a:pt x="0" y="2193"/>
                  </a:lnTo>
                  <a:cubicBezTo>
                    <a:pt x="0" y="2422"/>
                    <a:pt x="39" y="2652"/>
                    <a:pt x="106" y="2863"/>
                  </a:cubicBezTo>
                  <a:lnTo>
                    <a:pt x="182" y="3073"/>
                  </a:lnTo>
                  <a:cubicBezTo>
                    <a:pt x="201" y="3140"/>
                    <a:pt x="211" y="3207"/>
                    <a:pt x="211" y="3274"/>
                  </a:cubicBezTo>
                  <a:lnTo>
                    <a:pt x="211" y="3389"/>
                  </a:lnTo>
                  <a:lnTo>
                    <a:pt x="4441" y="3389"/>
                  </a:lnTo>
                  <a:lnTo>
                    <a:pt x="4441" y="3274"/>
                  </a:lnTo>
                  <a:cubicBezTo>
                    <a:pt x="4441" y="3207"/>
                    <a:pt x="4460" y="3140"/>
                    <a:pt x="4479" y="3073"/>
                  </a:cubicBezTo>
                  <a:lnTo>
                    <a:pt x="4546" y="2863"/>
                  </a:lnTo>
                  <a:cubicBezTo>
                    <a:pt x="4623" y="2652"/>
                    <a:pt x="4652" y="2422"/>
                    <a:pt x="4652" y="2193"/>
                  </a:cubicBezTo>
                  <a:lnTo>
                    <a:pt x="4652" y="422"/>
                  </a:lnTo>
                  <a:cubicBezTo>
                    <a:pt x="4652" y="192"/>
                    <a:pt x="4470" y="1"/>
                    <a:pt x="42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8"/>
            <p:cNvSpPr/>
            <p:nvPr/>
          </p:nvSpPr>
          <p:spPr>
            <a:xfrm>
              <a:off x="8132319" y="1623329"/>
              <a:ext cx="94772" cy="88995"/>
            </a:xfrm>
            <a:custGeom>
              <a:rect b="b" l="l" r="r" t="t"/>
              <a:pathLst>
                <a:path extrusionOk="0" h="3389" w="3609">
                  <a:moveTo>
                    <a:pt x="871" y="1"/>
                  </a:moveTo>
                  <a:cubicBezTo>
                    <a:pt x="393" y="1"/>
                    <a:pt x="0" y="384"/>
                    <a:pt x="10" y="862"/>
                  </a:cubicBezTo>
                  <a:cubicBezTo>
                    <a:pt x="10" y="1331"/>
                    <a:pt x="393" y="1724"/>
                    <a:pt x="861" y="1724"/>
                  </a:cubicBezTo>
                  <a:lnTo>
                    <a:pt x="986" y="1724"/>
                  </a:lnTo>
                  <a:lnTo>
                    <a:pt x="1043" y="3389"/>
                  </a:lnTo>
                  <a:lnTo>
                    <a:pt x="3398" y="3389"/>
                  </a:lnTo>
                  <a:lnTo>
                    <a:pt x="3398" y="3274"/>
                  </a:lnTo>
                  <a:cubicBezTo>
                    <a:pt x="3388" y="3207"/>
                    <a:pt x="3407" y="3140"/>
                    <a:pt x="3426" y="3073"/>
                  </a:cubicBezTo>
                  <a:lnTo>
                    <a:pt x="3493" y="2863"/>
                  </a:lnTo>
                  <a:cubicBezTo>
                    <a:pt x="3570" y="2652"/>
                    <a:pt x="3608" y="2422"/>
                    <a:pt x="3608" y="2193"/>
                  </a:cubicBezTo>
                  <a:lnTo>
                    <a:pt x="3608" y="422"/>
                  </a:lnTo>
                  <a:cubicBezTo>
                    <a:pt x="3608" y="192"/>
                    <a:pt x="3417" y="1"/>
                    <a:pt x="3177" y="1"/>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sp>
          <p:nvSpPr>
            <p:cNvPr id="707" name="Google Shape;707;p38"/>
            <p:cNvSpPr/>
            <p:nvPr/>
          </p:nvSpPr>
          <p:spPr>
            <a:xfrm>
              <a:off x="8132556" y="1756782"/>
              <a:ext cx="66622" cy="50052"/>
            </a:xfrm>
            <a:custGeom>
              <a:rect b="b" l="l" r="r" t="t"/>
              <a:pathLst>
                <a:path extrusionOk="0" h="1906" w="2537">
                  <a:moveTo>
                    <a:pt x="1" y="1"/>
                  </a:moveTo>
                  <a:lnTo>
                    <a:pt x="1" y="1905"/>
                  </a:lnTo>
                  <a:lnTo>
                    <a:pt x="2537" y="1905"/>
                  </a:lnTo>
                  <a:lnTo>
                    <a:pt x="2537" y="1"/>
                  </a:lnTo>
                  <a:close/>
                </a:path>
              </a:pathLst>
            </a:custGeom>
            <a:solidFill>
              <a:srgbClr val="FDE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8"/>
            <p:cNvSpPr/>
            <p:nvPr/>
          </p:nvSpPr>
          <p:spPr>
            <a:xfrm>
              <a:off x="8132556" y="1756546"/>
              <a:ext cx="66622" cy="27914"/>
            </a:xfrm>
            <a:custGeom>
              <a:rect b="b" l="l" r="r" t="t"/>
              <a:pathLst>
                <a:path extrusionOk="0" h="1063" w="2537">
                  <a:moveTo>
                    <a:pt x="1" y="0"/>
                  </a:moveTo>
                  <a:lnTo>
                    <a:pt x="1" y="718"/>
                  </a:lnTo>
                  <a:cubicBezTo>
                    <a:pt x="393" y="948"/>
                    <a:pt x="831" y="1063"/>
                    <a:pt x="1269" y="1063"/>
                  </a:cubicBezTo>
                  <a:cubicBezTo>
                    <a:pt x="1707" y="1063"/>
                    <a:pt x="2144" y="948"/>
                    <a:pt x="2537" y="718"/>
                  </a:cubicBezTo>
                  <a:lnTo>
                    <a:pt x="2537" y="0"/>
                  </a:lnTo>
                  <a:close/>
                </a:path>
              </a:pathLst>
            </a:custGeom>
            <a:solidFill>
              <a:srgbClr val="FBD4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8"/>
            <p:cNvSpPr/>
            <p:nvPr/>
          </p:nvSpPr>
          <p:spPr>
            <a:xfrm>
              <a:off x="8121264" y="1786324"/>
              <a:ext cx="44484" cy="39836"/>
            </a:xfrm>
            <a:custGeom>
              <a:rect b="b" l="l" r="r" t="t"/>
              <a:pathLst>
                <a:path extrusionOk="0" h="1517" w="1694">
                  <a:moveTo>
                    <a:pt x="375" y="1"/>
                  </a:moveTo>
                  <a:cubicBezTo>
                    <a:pt x="297" y="1"/>
                    <a:pt x="220" y="43"/>
                    <a:pt x="182" y="120"/>
                  </a:cubicBezTo>
                  <a:lnTo>
                    <a:pt x="0" y="512"/>
                  </a:lnTo>
                  <a:lnTo>
                    <a:pt x="699" y="1431"/>
                  </a:lnTo>
                  <a:cubicBezTo>
                    <a:pt x="740" y="1487"/>
                    <a:pt x="803" y="1516"/>
                    <a:pt x="867" y="1516"/>
                  </a:cubicBezTo>
                  <a:cubicBezTo>
                    <a:pt x="923" y="1516"/>
                    <a:pt x="980" y="1495"/>
                    <a:pt x="1024" y="1450"/>
                  </a:cubicBezTo>
                  <a:lnTo>
                    <a:pt x="1694" y="780"/>
                  </a:lnTo>
                  <a:lnTo>
                    <a:pt x="488" y="34"/>
                  </a:lnTo>
                  <a:cubicBezTo>
                    <a:pt x="453" y="11"/>
                    <a:pt x="414" y="1"/>
                    <a:pt x="375"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8"/>
            <p:cNvSpPr/>
            <p:nvPr/>
          </p:nvSpPr>
          <p:spPr>
            <a:xfrm>
              <a:off x="8165748" y="1786324"/>
              <a:ext cx="44484" cy="39836"/>
            </a:xfrm>
            <a:custGeom>
              <a:rect b="b" l="l" r="r" t="t"/>
              <a:pathLst>
                <a:path extrusionOk="0" h="1517" w="1694">
                  <a:moveTo>
                    <a:pt x="1319" y="1"/>
                  </a:moveTo>
                  <a:cubicBezTo>
                    <a:pt x="1280" y="1"/>
                    <a:pt x="1241" y="11"/>
                    <a:pt x="1206" y="34"/>
                  </a:cubicBezTo>
                  <a:lnTo>
                    <a:pt x="0" y="780"/>
                  </a:lnTo>
                  <a:lnTo>
                    <a:pt x="679" y="1450"/>
                  </a:lnTo>
                  <a:cubicBezTo>
                    <a:pt x="719" y="1495"/>
                    <a:pt x="774" y="1516"/>
                    <a:pt x="828" y="1516"/>
                  </a:cubicBezTo>
                  <a:cubicBezTo>
                    <a:pt x="891" y="1516"/>
                    <a:pt x="954" y="1487"/>
                    <a:pt x="995" y="1431"/>
                  </a:cubicBezTo>
                  <a:lnTo>
                    <a:pt x="1694" y="512"/>
                  </a:lnTo>
                  <a:lnTo>
                    <a:pt x="1512" y="120"/>
                  </a:lnTo>
                  <a:cubicBezTo>
                    <a:pt x="1474" y="43"/>
                    <a:pt x="1397" y="1"/>
                    <a:pt x="1319"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8"/>
            <p:cNvSpPr/>
            <p:nvPr/>
          </p:nvSpPr>
          <p:spPr>
            <a:xfrm>
              <a:off x="8110182" y="1668365"/>
              <a:ext cx="110870" cy="105040"/>
            </a:xfrm>
            <a:custGeom>
              <a:rect b="b" l="l" r="r" t="t"/>
              <a:pathLst>
                <a:path extrusionOk="0" h="4000" w="4222">
                  <a:moveTo>
                    <a:pt x="1827" y="0"/>
                  </a:moveTo>
                  <a:cubicBezTo>
                    <a:pt x="1282" y="0"/>
                    <a:pt x="810" y="93"/>
                    <a:pt x="575" y="152"/>
                  </a:cubicBezTo>
                  <a:cubicBezTo>
                    <a:pt x="479" y="171"/>
                    <a:pt x="412" y="257"/>
                    <a:pt x="412" y="353"/>
                  </a:cubicBezTo>
                  <a:lnTo>
                    <a:pt x="412" y="860"/>
                  </a:lnTo>
                  <a:cubicBezTo>
                    <a:pt x="412" y="975"/>
                    <a:pt x="374" y="1081"/>
                    <a:pt x="298" y="1157"/>
                  </a:cubicBezTo>
                  <a:lnTo>
                    <a:pt x="116" y="1339"/>
                  </a:lnTo>
                  <a:cubicBezTo>
                    <a:pt x="39" y="1415"/>
                    <a:pt x="1" y="1521"/>
                    <a:pt x="1" y="1636"/>
                  </a:cubicBezTo>
                  <a:lnTo>
                    <a:pt x="1" y="1875"/>
                  </a:lnTo>
                  <a:cubicBezTo>
                    <a:pt x="1" y="3042"/>
                    <a:pt x="948" y="3990"/>
                    <a:pt x="2116" y="3999"/>
                  </a:cubicBezTo>
                  <a:cubicBezTo>
                    <a:pt x="3274" y="3990"/>
                    <a:pt x="4212" y="3042"/>
                    <a:pt x="4221" y="1884"/>
                  </a:cubicBezTo>
                  <a:lnTo>
                    <a:pt x="4221" y="1636"/>
                  </a:lnTo>
                  <a:cubicBezTo>
                    <a:pt x="4221" y="1521"/>
                    <a:pt x="4174" y="1415"/>
                    <a:pt x="4097" y="1339"/>
                  </a:cubicBezTo>
                  <a:lnTo>
                    <a:pt x="3925" y="1157"/>
                  </a:lnTo>
                  <a:cubicBezTo>
                    <a:pt x="3848" y="1081"/>
                    <a:pt x="3800" y="975"/>
                    <a:pt x="3800" y="860"/>
                  </a:cubicBezTo>
                  <a:lnTo>
                    <a:pt x="3800" y="746"/>
                  </a:lnTo>
                  <a:cubicBezTo>
                    <a:pt x="3800" y="659"/>
                    <a:pt x="3762" y="583"/>
                    <a:pt x="3695" y="525"/>
                  </a:cubicBezTo>
                  <a:cubicBezTo>
                    <a:pt x="3135" y="116"/>
                    <a:pt x="2436" y="0"/>
                    <a:pt x="1827" y="0"/>
                  </a:cubicBezTo>
                  <a:close/>
                </a:path>
              </a:pathLst>
            </a:custGeom>
            <a:solidFill>
              <a:srgbClr val="FDE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8"/>
            <p:cNvSpPr/>
            <p:nvPr/>
          </p:nvSpPr>
          <p:spPr>
            <a:xfrm>
              <a:off x="8110445" y="1668259"/>
              <a:ext cx="100051" cy="104646"/>
            </a:xfrm>
            <a:custGeom>
              <a:rect b="b" l="l" r="r" t="t"/>
              <a:pathLst>
                <a:path extrusionOk="0" h="3985" w="3810">
                  <a:moveTo>
                    <a:pt x="1823" y="1"/>
                  </a:moveTo>
                  <a:cubicBezTo>
                    <a:pt x="1624" y="1"/>
                    <a:pt x="1435" y="13"/>
                    <a:pt x="1264" y="32"/>
                  </a:cubicBezTo>
                  <a:cubicBezTo>
                    <a:pt x="1034" y="60"/>
                    <a:pt x="804" y="99"/>
                    <a:pt x="575" y="156"/>
                  </a:cubicBezTo>
                  <a:cubicBezTo>
                    <a:pt x="479" y="175"/>
                    <a:pt x="412" y="261"/>
                    <a:pt x="412" y="357"/>
                  </a:cubicBezTo>
                  <a:lnTo>
                    <a:pt x="412" y="864"/>
                  </a:lnTo>
                  <a:cubicBezTo>
                    <a:pt x="412" y="979"/>
                    <a:pt x="374" y="1085"/>
                    <a:pt x="297" y="1161"/>
                  </a:cubicBezTo>
                  <a:lnTo>
                    <a:pt x="115" y="1343"/>
                  </a:lnTo>
                  <a:cubicBezTo>
                    <a:pt x="39" y="1419"/>
                    <a:pt x="1" y="1525"/>
                    <a:pt x="1" y="1640"/>
                  </a:cubicBezTo>
                  <a:lnTo>
                    <a:pt x="1" y="1888"/>
                  </a:lnTo>
                  <a:cubicBezTo>
                    <a:pt x="1" y="2951"/>
                    <a:pt x="795" y="3860"/>
                    <a:pt x="1857" y="3984"/>
                  </a:cubicBezTo>
                  <a:cubicBezTo>
                    <a:pt x="1474" y="3592"/>
                    <a:pt x="1264" y="3066"/>
                    <a:pt x="1264" y="2520"/>
                  </a:cubicBezTo>
                  <a:lnTo>
                    <a:pt x="1264" y="979"/>
                  </a:lnTo>
                  <a:cubicBezTo>
                    <a:pt x="1264" y="759"/>
                    <a:pt x="1427" y="577"/>
                    <a:pt x="1637" y="558"/>
                  </a:cubicBezTo>
                  <a:cubicBezTo>
                    <a:pt x="1808" y="536"/>
                    <a:pt x="2026" y="516"/>
                    <a:pt x="2269" y="516"/>
                  </a:cubicBezTo>
                  <a:cubicBezTo>
                    <a:pt x="2747" y="516"/>
                    <a:pt x="3321" y="591"/>
                    <a:pt x="3810" y="864"/>
                  </a:cubicBezTo>
                  <a:lnTo>
                    <a:pt x="3810" y="750"/>
                  </a:lnTo>
                  <a:cubicBezTo>
                    <a:pt x="3810" y="663"/>
                    <a:pt x="3762" y="577"/>
                    <a:pt x="3695" y="529"/>
                  </a:cubicBezTo>
                  <a:cubicBezTo>
                    <a:pt x="3132" y="118"/>
                    <a:pt x="2432" y="1"/>
                    <a:pt x="1823" y="1"/>
                  </a:cubicBezTo>
                  <a:close/>
                </a:path>
              </a:pathLst>
            </a:custGeom>
            <a:solidFill>
              <a:srgbClr val="FBD4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8"/>
            <p:cNvSpPr/>
            <p:nvPr/>
          </p:nvSpPr>
          <p:spPr>
            <a:xfrm>
              <a:off x="8071238" y="1818362"/>
              <a:ext cx="33455" cy="44012"/>
            </a:xfrm>
            <a:custGeom>
              <a:rect b="b" l="l" r="r" t="t"/>
              <a:pathLst>
                <a:path extrusionOk="0" h="1676" w="1274">
                  <a:moveTo>
                    <a:pt x="230" y="1"/>
                  </a:moveTo>
                  <a:cubicBezTo>
                    <a:pt x="87" y="154"/>
                    <a:pt x="1" y="364"/>
                    <a:pt x="1" y="575"/>
                  </a:cubicBezTo>
                  <a:lnTo>
                    <a:pt x="1" y="1465"/>
                  </a:lnTo>
                  <a:cubicBezTo>
                    <a:pt x="1" y="1580"/>
                    <a:pt x="96" y="1675"/>
                    <a:pt x="211" y="1675"/>
                  </a:cubicBezTo>
                  <a:lnTo>
                    <a:pt x="1273" y="1675"/>
                  </a:lnTo>
                  <a:lnTo>
                    <a:pt x="1273" y="1398"/>
                  </a:lnTo>
                  <a:cubicBezTo>
                    <a:pt x="1273" y="1168"/>
                    <a:pt x="1187" y="958"/>
                    <a:pt x="1025" y="795"/>
                  </a:cubicBezTo>
                  <a:lnTo>
                    <a:pt x="230" y="1"/>
                  </a:ln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grpSp>
        <p:nvGrpSpPr>
          <p:cNvPr id="719" name="Google Shape;719;p39"/>
          <p:cNvGrpSpPr/>
          <p:nvPr/>
        </p:nvGrpSpPr>
        <p:grpSpPr>
          <a:xfrm>
            <a:off x="7861359" y="2180326"/>
            <a:ext cx="1742434" cy="1570613"/>
            <a:chOff x="9077966" y="2135612"/>
            <a:chExt cx="1742434" cy="1570613"/>
          </a:xfrm>
        </p:grpSpPr>
        <p:pic>
          <p:nvPicPr>
            <p:cNvPr descr="Hamburger Menu Icon with solid fill" id="720" name="Google Shape;720;p39"/>
            <p:cNvPicPr preferRelativeResize="0"/>
            <p:nvPr/>
          </p:nvPicPr>
          <p:blipFill rotWithShape="1">
            <a:blip r:embed="rId3">
              <a:alphaModFix/>
            </a:blip>
            <a:srcRect b="0" l="0" r="0" t="0"/>
            <a:stretch/>
          </p:blipFill>
          <p:spPr>
            <a:xfrm>
              <a:off x="9077966" y="2135612"/>
              <a:ext cx="1321183" cy="1302822"/>
            </a:xfrm>
            <a:prstGeom prst="rect">
              <a:avLst/>
            </a:prstGeom>
            <a:noFill/>
            <a:ln>
              <a:noFill/>
            </a:ln>
          </p:spPr>
        </p:pic>
        <p:grpSp>
          <p:nvGrpSpPr>
            <p:cNvPr id="721" name="Google Shape;721;p39"/>
            <p:cNvGrpSpPr/>
            <p:nvPr/>
          </p:nvGrpSpPr>
          <p:grpSpPr>
            <a:xfrm>
              <a:off x="9819275" y="2705100"/>
              <a:ext cx="1001125" cy="1001125"/>
              <a:chOff x="9898586" y="5842394"/>
              <a:chExt cx="1001125" cy="1001125"/>
            </a:xfrm>
          </p:grpSpPr>
          <p:sp>
            <p:nvSpPr>
              <p:cNvPr id="722" name="Google Shape;722;p39"/>
              <p:cNvSpPr/>
              <p:nvPr/>
            </p:nvSpPr>
            <p:spPr>
              <a:xfrm>
                <a:off x="9898586" y="5842394"/>
                <a:ext cx="1001125" cy="1001125"/>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FF9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ocument with solid fill" id="723" name="Google Shape;723;p39"/>
              <p:cNvPicPr preferRelativeResize="0"/>
              <p:nvPr/>
            </p:nvPicPr>
            <p:blipFill rotWithShape="1">
              <a:blip r:embed="rId4">
                <a:alphaModFix/>
              </a:blip>
              <a:srcRect b="0" l="0" r="0" t="0"/>
              <a:stretch/>
            </p:blipFill>
            <p:spPr>
              <a:xfrm>
                <a:off x="10068052" y="6011860"/>
                <a:ext cx="662192" cy="662192"/>
              </a:xfrm>
              <a:prstGeom prst="rect">
                <a:avLst/>
              </a:prstGeom>
              <a:noFill/>
              <a:ln>
                <a:noFill/>
              </a:ln>
            </p:spPr>
          </p:pic>
        </p:grpSp>
      </p:grpSp>
      <p:sp>
        <p:nvSpPr>
          <p:cNvPr id="724" name="Google Shape;724;p39"/>
          <p:cNvSpPr/>
          <p:nvPr/>
        </p:nvSpPr>
        <p:spPr>
          <a:xfrm>
            <a:off x="17145000" y="9258300"/>
            <a:ext cx="966799" cy="863996"/>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9"/>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cxnSp>
        <p:nvCxnSpPr>
          <p:cNvPr id="726" name="Google Shape;726;p39"/>
          <p:cNvCxnSpPr/>
          <p:nvPr/>
        </p:nvCxnSpPr>
        <p:spPr>
          <a:xfrm>
            <a:off x="1680744" y="3461788"/>
            <a:ext cx="1913356" cy="0"/>
          </a:xfrm>
          <a:prstGeom prst="straightConnector1">
            <a:avLst/>
          </a:prstGeom>
          <a:noFill/>
          <a:ln cap="flat" cmpd="sng" w="76200">
            <a:solidFill>
              <a:srgbClr val="7F7F7F"/>
            </a:solidFill>
            <a:prstDash val="solid"/>
            <a:round/>
            <a:headEnd len="sm" w="sm" type="none"/>
            <a:tailEnd len="med" w="med" type="triangle"/>
          </a:ln>
        </p:spPr>
      </p:cxnSp>
      <p:sp>
        <p:nvSpPr>
          <p:cNvPr id="727" name="Google Shape;727;p39"/>
          <p:cNvSpPr txBox="1"/>
          <p:nvPr/>
        </p:nvSpPr>
        <p:spPr>
          <a:xfrm>
            <a:off x="5429072" y="2454024"/>
            <a:ext cx="2286000" cy="92333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000">
                <a:solidFill>
                  <a:srgbClr val="595959"/>
                </a:solidFill>
                <a:latin typeface="Quicksand"/>
                <a:ea typeface="Quicksand"/>
                <a:cs typeface="Quicksand"/>
                <a:sym typeface="Quicksand"/>
              </a:rPr>
              <a:t>2. View list of report</a:t>
            </a:r>
            <a:endParaRPr/>
          </a:p>
        </p:txBody>
      </p:sp>
      <p:sp>
        <p:nvSpPr>
          <p:cNvPr id="728" name="Google Shape;728;p39"/>
          <p:cNvSpPr txBox="1"/>
          <p:nvPr/>
        </p:nvSpPr>
        <p:spPr>
          <a:xfrm>
            <a:off x="1963364" y="2715228"/>
            <a:ext cx="2049309" cy="611706"/>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3000">
                <a:solidFill>
                  <a:srgbClr val="595959"/>
                </a:solidFill>
                <a:latin typeface="Quicksand"/>
                <a:ea typeface="Quicksand"/>
                <a:cs typeface="Quicksand"/>
                <a:sym typeface="Quicksand"/>
              </a:rPr>
              <a:t>1. Login</a:t>
            </a:r>
            <a:endParaRPr/>
          </a:p>
        </p:txBody>
      </p:sp>
      <p:pic>
        <p:nvPicPr>
          <p:cNvPr descr="Icon&#10;&#10;Description automatically generated" id="729" name="Google Shape;729;p39"/>
          <p:cNvPicPr preferRelativeResize="0"/>
          <p:nvPr/>
        </p:nvPicPr>
        <p:blipFill rotWithShape="1">
          <a:blip r:embed="rId5">
            <a:alphaModFix/>
          </a:blip>
          <a:srcRect b="0" l="0" r="0" t="0"/>
          <a:stretch/>
        </p:blipFill>
        <p:spPr>
          <a:xfrm>
            <a:off x="3501806" y="2117421"/>
            <a:ext cx="1828800" cy="1828800"/>
          </a:xfrm>
          <a:prstGeom prst="rect">
            <a:avLst/>
          </a:prstGeom>
          <a:noFill/>
          <a:ln>
            <a:noFill/>
          </a:ln>
        </p:spPr>
      </p:pic>
      <p:cxnSp>
        <p:nvCxnSpPr>
          <p:cNvPr id="730" name="Google Shape;730;p39"/>
          <p:cNvCxnSpPr/>
          <p:nvPr/>
        </p:nvCxnSpPr>
        <p:spPr>
          <a:xfrm>
            <a:off x="5428170" y="3438114"/>
            <a:ext cx="2286000" cy="0"/>
          </a:xfrm>
          <a:prstGeom prst="straightConnector1">
            <a:avLst/>
          </a:prstGeom>
          <a:noFill/>
          <a:ln cap="flat" cmpd="sng" w="76200">
            <a:solidFill>
              <a:srgbClr val="7F7F7F"/>
            </a:solidFill>
            <a:prstDash val="solid"/>
            <a:round/>
            <a:headEnd len="sm" w="sm" type="none"/>
            <a:tailEnd len="med" w="med" type="triangle"/>
          </a:ln>
        </p:spPr>
      </p:cxnSp>
      <p:sp>
        <p:nvSpPr>
          <p:cNvPr id="731" name="Google Shape;731;p39"/>
          <p:cNvSpPr txBox="1"/>
          <p:nvPr/>
        </p:nvSpPr>
        <p:spPr>
          <a:xfrm>
            <a:off x="9725018" y="1981623"/>
            <a:ext cx="1988277" cy="138499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000">
                <a:solidFill>
                  <a:srgbClr val="595959"/>
                </a:solidFill>
                <a:latin typeface="Quicksand"/>
                <a:ea typeface="Quicksand"/>
                <a:cs typeface="Quicksand"/>
                <a:sym typeface="Quicksand"/>
              </a:rPr>
              <a:t>3. View list of report type</a:t>
            </a:r>
            <a:endParaRPr/>
          </a:p>
        </p:txBody>
      </p:sp>
      <p:cxnSp>
        <p:nvCxnSpPr>
          <p:cNvPr id="732" name="Google Shape;732;p39"/>
          <p:cNvCxnSpPr/>
          <p:nvPr/>
        </p:nvCxnSpPr>
        <p:spPr>
          <a:xfrm>
            <a:off x="9675323" y="3466769"/>
            <a:ext cx="2037972" cy="0"/>
          </a:xfrm>
          <a:prstGeom prst="straightConnector1">
            <a:avLst/>
          </a:prstGeom>
          <a:noFill/>
          <a:ln cap="flat" cmpd="sng" w="76200">
            <a:solidFill>
              <a:srgbClr val="7F7F7F"/>
            </a:solidFill>
            <a:prstDash val="solid"/>
            <a:round/>
            <a:headEnd len="sm" w="sm" type="none"/>
            <a:tailEnd len="med" w="med" type="triangle"/>
          </a:ln>
        </p:spPr>
      </p:cxnSp>
      <p:sp>
        <p:nvSpPr>
          <p:cNvPr id="733" name="Google Shape;733;p39"/>
          <p:cNvSpPr txBox="1"/>
          <p:nvPr/>
        </p:nvSpPr>
        <p:spPr>
          <a:xfrm>
            <a:off x="12826110" y="4169726"/>
            <a:ext cx="2286000" cy="138499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000">
                <a:solidFill>
                  <a:srgbClr val="595959"/>
                </a:solidFill>
                <a:latin typeface="Quicksand"/>
                <a:ea typeface="Quicksand"/>
                <a:cs typeface="Quicksand"/>
                <a:sym typeface="Quicksand"/>
              </a:rPr>
              <a:t>4. View list of report template</a:t>
            </a:r>
            <a:endParaRPr/>
          </a:p>
        </p:txBody>
      </p:sp>
      <p:cxnSp>
        <p:nvCxnSpPr>
          <p:cNvPr id="734" name="Google Shape;734;p39"/>
          <p:cNvCxnSpPr>
            <a:endCxn id="735" idx="0"/>
          </p:cNvCxnSpPr>
          <p:nvPr/>
        </p:nvCxnSpPr>
        <p:spPr>
          <a:xfrm flipH="1">
            <a:off x="12469772" y="3779644"/>
            <a:ext cx="37500" cy="2433000"/>
          </a:xfrm>
          <a:prstGeom prst="straightConnector1">
            <a:avLst/>
          </a:prstGeom>
          <a:noFill/>
          <a:ln cap="flat" cmpd="sng" w="76200">
            <a:solidFill>
              <a:srgbClr val="7F7F7F"/>
            </a:solidFill>
            <a:prstDash val="solid"/>
            <a:round/>
            <a:headEnd len="sm" w="sm" type="none"/>
            <a:tailEnd len="med" w="med" type="triangle"/>
          </a:ln>
        </p:spPr>
      </p:cxnSp>
      <p:grpSp>
        <p:nvGrpSpPr>
          <p:cNvPr id="736" name="Google Shape;736;p39"/>
          <p:cNvGrpSpPr/>
          <p:nvPr/>
        </p:nvGrpSpPr>
        <p:grpSpPr>
          <a:xfrm>
            <a:off x="11809180" y="6212644"/>
            <a:ext cx="1742434" cy="1570613"/>
            <a:chOff x="16489713" y="2261560"/>
            <a:chExt cx="1742434" cy="1570613"/>
          </a:xfrm>
        </p:grpSpPr>
        <p:pic>
          <p:nvPicPr>
            <p:cNvPr descr="Hamburger Menu Icon with solid fill" id="735" name="Google Shape;735;p39"/>
            <p:cNvPicPr preferRelativeResize="0"/>
            <p:nvPr/>
          </p:nvPicPr>
          <p:blipFill rotWithShape="1">
            <a:blip r:embed="rId3">
              <a:alphaModFix/>
            </a:blip>
            <a:srcRect b="0" l="0" r="0" t="0"/>
            <a:stretch/>
          </p:blipFill>
          <p:spPr>
            <a:xfrm>
              <a:off x="16489713" y="2261560"/>
              <a:ext cx="1321183" cy="1302822"/>
            </a:xfrm>
            <a:prstGeom prst="rect">
              <a:avLst/>
            </a:prstGeom>
            <a:noFill/>
            <a:ln>
              <a:noFill/>
            </a:ln>
          </p:spPr>
        </p:pic>
        <p:grpSp>
          <p:nvGrpSpPr>
            <p:cNvPr id="737" name="Google Shape;737;p39"/>
            <p:cNvGrpSpPr/>
            <p:nvPr/>
          </p:nvGrpSpPr>
          <p:grpSpPr>
            <a:xfrm>
              <a:off x="17231022" y="2831048"/>
              <a:ext cx="1001125" cy="1001125"/>
              <a:chOff x="17231022" y="2831048"/>
              <a:chExt cx="1001125" cy="1001125"/>
            </a:xfrm>
          </p:grpSpPr>
          <p:sp>
            <p:nvSpPr>
              <p:cNvPr id="738" name="Google Shape;738;p39"/>
              <p:cNvSpPr/>
              <p:nvPr/>
            </p:nvSpPr>
            <p:spPr>
              <a:xfrm>
                <a:off x="17231022" y="2831048"/>
                <a:ext cx="1001125" cy="1001125"/>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FF9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List" id="739" name="Google Shape;739;p39"/>
              <p:cNvSpPr/>
              <p:nvPr/>
            </p:nvSpPr>
            <p:spPr>
              <a:xfrm>
                <a:off x="17379790" y="2982395"/>
                <a:ext cx="698048" cy="698048"/>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0" name="Google Shape;740;p39"/>
          <p:cNvGrpSpPr/>
          <p:nvPr/>
        </p:nvGrpSpPr>
        <p:grpSpPr>
          <a:xfrm>
            <a:off x="11723309" y="2208981"/>
            <a:ext cx="1742434" cy="1570613"/>
            <a:chOff x="12184014" y="2232655"/>
            <a:chExt cx="1742434" cy="1570613"/>
          </a:xfrm>
        </p:grpSpPr>
        <p:pic>
          <p:nvPicPr>
            <p:cNvPr descr="Hamburger Menu Icon with solid fill" id="741" name="Google Shape;741;p39"/>
            <p:cNvPicPr preferRelativeResize="0"/>
            <p:nvPr/>
          </p:nvPicPr>
          <p:blipFill rotWithShape="1">
            <a:blip r:embed="rId3">
              <a:alphaModFix/>
            </a:blip>
            <a:srcRect b="0" l="0" r="0" t="0"/>
            <a:stretch/>
          </p:blipFill>
          <p:spPr>
            <a:xfrm>
              <a:off x="12184014" y="2232655"/>
              <a:ext cx="1321183" cy="1302822"/>
            </a:xfrm>
            <a:prstGeom prst="rect">
              <a:avLst/>
            </a:prstGeom>
            <a:noFill/>
            <a:ln>
              <a:noFill/>
            </a:ln>
          </p:spPr>
        </p:pic>
        <p:grpSp>
          <p:nvGrpSpPr>
            <p:cNvPr id="742" name="Google Shape;742;p39"/>
            <p:cNvGrpSpPr/>
            <p:nvPr/>
          </p:nvGrpSpPr>
          <p:grpSpPr>
            <a:xfrm>
              <a:off x="12925323" y="2802143"/>
              <a:ext cx="1001125" cy="1001125"/>
              <a:chOff x="12925323" y="2802143"/>
              <a:chExt cx="1001125" cy="1001125"/>
            </a:xfrm>
          </p:grpSpPr>
          <p:sp>
            <p:nvSpPr>
              <p:cNvPr id="743" name="Google Shape;743;p39"/>
              <p:cNvSpPr/>
              <p:nvPr/>
            </p:nvSpPr>
            <p:spPr>
              <a:xfrm>
                <a:off x="12925323" y="2802143"/>
                <a:ext cx="1001125" cy="1001125"/>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FF9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4" name="Google Shape;744;p39"/>
              <p:cNvGrpSpPr/>
              <p:nvPr/>
            </p:nvGrpSpPr>
            <p:grpSpPr>
              <a:xfrm>
                <a:off x="13080742" y="2954299"/>
                <a:ext cx="721064" cy="721064"/>
                <a:chOff x="13680736" y="4108908"/>
                <a:chExt cx="1300252" cy="1300252"/>
              </a:xfrm>
            </p:grpSpPr>
            <p:sp>
              <p:nvSpPr>
                <p:cNvPr descr="Paper" id="745" name="Google Shape;745;p39"/>
                <p:cNvSpPr/>
                <p:nvPr/>
              </p:nvSpPr>
              <p:spPr>
                <a:xfrm>
                  <a:off x="13680736" y="4108908"/>
                  <a:ext cx="1300252" cy="1300252"/>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Question Mark with solid fill" id="746" name="Google Shape;746;p39"/>
                <p:cNvPicPr preferRelativeResize="0"/>
                <p:nvPr/>
              </p:nvPicPr>
              <p:blipFill rotWithShape="1">
                <a:blip r:embed="rId8">
                  <a:alphaModFix/>
                </a:blip>
                <a:srcRect b="0" l="0" r="0" t="0"/>
                <a:stretch/>
              </p:blipFill>
              <p:spPr>
                <a:xfrm>
                  <a:off x="14020800" y="4610100"/>
                  <a:ext cx="545748" cy="545748"/>
                </a:xfrm>
                <a:prstGeom prst="rect">
                  <a:avLst/>
                </a:prstGeom>
                <a:noFill/>
                <a:ln>
                  <a:noFill/>
                </a:ln>
              </p:spPr>
            </p:pic>
          </p:grpSp>
        </p:grpSp>
      </p:grpSp>
      <p:grpSp>
        <p:nvGrpSpPr>
          <p:cNvPr id="747" name="Google Shape;747;p39"/>
          <p:cNvGrpSpPr/>
          <p:nvPr/>
        </p:nvGrpSpPr>
        <p:grpSpPr>
          <a:xfrm>
            <a:off x="3821392" y="5490528"/>
            <a:ext cx="6188496" cy="2023932"/>
            <a:chOff x="3651806" y="6680532"/>
            <a:chExt cx="6188496" cy="2023932"/>
          </a:xfrm>
        </p:grpSpPr>
        <p:sp>
          <p:nvSpPr>
            <p:cNvPr id="748" name="Google Shape;748;p39"/>
            <p:cNvSpPr/>
            <p:nvPr/>
          </p:nvSpPr>
          <p:spPr>
            <a:xfrm>
              <a:off x="3651806" y="6680532"/>
              <a:ext cx="6188496" cy="2023932"/>
            </a:xfrm>
            <a:prstGeom prst="roundRect">
              <a:avLst>
                <a:gd fmla="val 16667" name="adj"/>
              </a:avLst>
            </a:prstGeom>
            <a:solidFill>
              <a:schemeClr val="lt1"/>
            </a:solidFill>
            <a:ln cap="flat" cmpd="sng" w="762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49" name="Google Shape;749;p39"/>
            <p:cNvGrpSpPr/>
            <p:nvPr/>
          </p:nvGrpSpPr>
          <p:grpSpPr>
            <a:xfrm>
              <a:off x="4131250" y="7066206"/>
              <a:ext cx="1593842" cy="1318141"/>
              <a:chOff x="3250752" y="5047993"/>
              <a:chExt cx="1357585" cy="1122751"/>
            </a:xfrm>
          </p:grpSpPr>
          <p:sp>
            <p:nvSpPr>
              <p:cNvPr id="750" name="Google Shape;750;p39"/>
              <p:cNvSpPr txBox="1"/>
              <p:nvPr/>
            </p:nvSpPr>
            <p:spPr>
              <a:xfrm>
                <a:off x="3250752" y="5908589"/>
                <a:ext cx="1357585" cy="262155"/>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View details</a:t>
                </a:r>
                <a:endParaRPr/>
              </a:p>
            </p:txBody>
          </p:sp>
          <p:grpSp>
            <p:nvGrpSpPr>
              <p:cNvPr id="751" name="Google Shape;751;p39"/>
              <p:cNvGrpSpPr/>
              <p:nvPr/>
            </p:nvGrpSpPr>
            <p:grpSpPr>
              <a:xfrm>
                <a:off x="3575303" y="5047993"/>
                <a:ext cx="695982" cy="695982"/>
                <a:chOff x="16182612" y="5177060"/>
                <a:chExt cx="1197066" cy="1180429"/>
              </a:xfrm>
            </p:grpSpPr>
            <p:sp>
              <p:nvSpPr>
                <p:cNvPr id="752" name="Google Shape;752;p39"/>
                <p:cNvSpPr/>
                <p:nvPr/>
              </p:nvSpPr>
              <p:spPr>
                <a:xfrm>
                  <a:off x="16182612" y="5177060"/>
                  <a:ext cx="1197066" cy="1180429"/>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9DA3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pic>
              <p:nvPicPr>
                <p:cNvPr descr="Eye with solid fill" id="753" name="Google Shape;753;p39"/>
                <p:cNvPicPr preferRelativeResize="0"/>
                <p:nvPr/>
              </p:nvPicPr>
              <p:blipFill rotWithShape="1">
                <a:blip r:embed="rId9">
                  <a:alphaModFix/>
                </a:blip>
                <a:srcRect b="0" l="0" r="0" t="0"/>
                <a:stretch/>
              </p:blipFill>
              <p:spPr>
                <a:xfrm>
                  <a:off x="16351344" y="5310074"/>
                  <a:ext cx="914400" cy="914400"/>
                </a:xfrm>
                <a:prstGeom prst="rect">
                  <a:avLst/>
                </a:prstGeom>
                <a:noFill/>
                <a:ln>
                  <a:noFill/>
                </a:ln>
              </p:spPr>
            </p:pic>
          </p:grpSp>
        </p:grpSp>
        <p:grpSp>
          <p:nvGrpSpPr>
            <p:cNvPr id="754" name="Google Shape;754;p39"/>
            <p:cNvGrpSpPr/>
            <p:nvPr/>
          </p:nvGrpSpPr>
          <p:grpSpPr>
            <a:xfrm>
              <a:off x="6054557" y="7028500"/>
              <a:ext cx="2109640" cy="1313229"/>
              <a:chOff x="3362872" y="5511874"/>
              <a:chExt cx="2584758" cy="1608985"/>
            </a:xfrm>
          </p:grpSpPr>
          <p:pic>
            <p:nvPicPr>
              <p:cNvPr descr="Badge Cross with solid fill" id="755" name="Google Shape;755;p39"/>
              <p:cNvPicPr preferRelativeResize="0"/>
              <p:nvPr/>
            </p:nvPicPr>
            <p:blipFill rotWithShape="1">
              <a:blip r:embed="rId10">
                <a:alphaModFix/>
              </a:blip>
              <a:srcRect b="0" l="0" r="0" t="0"/>
              <a:stretch/>
            </p:blipFill>
            <p:spPr>
              <a:xfrm>
                <a:off x="3690381" y="5511874"/>
                <a:ext cx="1241413" cy="1241412"/>
              </a:xfrm>
              <a:prstGeom prst="rect">
                <a:avLst/>
              </a:prstGeom>
              <a:noFill/>
              <a:ln>
                <a:noFill/>
              </a:ln>
            </p:spPr>
          </p:pic>
          <p:sp>
            <p:nvSpPr>
              <p:cNvPr id="756" name="Google Shape;756;p39"/>
              <p:cNvSpPr txBox="1"/>
              <p:nvPr/>
            </p:nvSpPr>
            <p:spPr>
              <a:xfrm>
                <a:off x="3362872" y="6678142"/>
                <a:ext cx="2584758" cy="44271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Disapproved</a:t>
                </a:r>
                <a:endParaRPr/>
              </a:p>
            </p:txBody>
          </p:sp>
        </p:grpSp>
        <p:grpSp>
          <p:nvGrpSpPr>
            <p:cNvPr id="757" name="Google Shape;757;p39"/>
            <p:cNvGrpSpPr/>
            <p:nvPr/>
          </p:nvGrpSpPr>
          <p:grpSpPr>
            <a:xfrm>
              <a:off x="8127778" y="6976957"/>
              <a:ext cx="1631493" cy="1347485"/>
              <a:chOff x="6130869" y="3563294"/>
              <a:chExt cx="1998928" cy="1650956"/>
            </a:xfrm>
          </p:grpSpPr>
          <p:pic>
            <p:nvPicPr>
              <p:cNvPr descr="Badge Tick1 with solid fill" id="758" name="Google Shape;758;p39"/>
              <p:cNvPicPr preferRelativeResize="0"/>
              <p:nvPr/>
            </p:nvPicPr>
            <p:blipFill rotWithShape="1">
              <a:blip r:embed="rId11">
                <a:alphaModFix/>
              </a:blip>
              <a:srcRect b="0" l="0" r="0" t="0"/>
              <a:stretch/>
            </p:blipFill>
            <p:spPr>
              <a:xfrm>
                <a:off x="6225478" y="3563294"/>
                <a:ext cx="1241411" cy="1241410"/>
              </a:xfrm>
              <a:prstGeom prst="rect">
                <a:avLst/>
              </a:prstGeom>
              <a:noFill/>
              <a:ln>
                <a:noFill/>
              </a:ln>
            </p:spPr>
          </p:pic>
          <p:sp>
            <p:nvSpPr>
              <p:cNvPr id="759" name="Google Shape;759;p39"/>
              <p:cNvSpPr txBox="1"/>
              <p:nvPr/>
            </p:nvSpPr>
            <p:spPr>
              <a:xfrm>
                <a:off x="6130869" y="4771533"/>
                <a:ext cx="1998928" cy="44271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Approved</a:t>
                </a:r>
                <a:endParaRPr/>
              </a:p>
            </p:txBody>
          </p:sp>
        </p:grpSp>
      </p:grpSp>
      <p:cxnSp>
        <p:nvCxnSpPr>
          <p:cNvPr id="760" name="Google Shape;760;p39"/>
          <p:cNvCxnSpPr/>
          <p:nvPr/>
        </p:nvCxnSpPr>
        <p:spPr>
          <a:xfrm>
            <a:off x="8516258" y="3812320"/>
            <a:ext cx="5692" cy="1109874"/>
          </a:xfrm>
          <a:prstGeom prst="straightConnector1">
            <a:avLst/>
          </a:prstGeom>
          <a:noFill/>
          <a:ln cap="flat" cmpd="sng" w="76200">
            <a:solidFill>
              <a:srgbClr val="7F7F7F"/>
            </a:solidFill>
            <a:prstDash val="solid"/>
            <a:round/>
            <a:headEnd len="sm" w="sm" type="none"/>
            <a:tailEnd len="med" w="med" type="triangle"/>
          </a:ln>
        </p:spPr>
      </p:cxnSp>
      <p:grpSp>
        <p:nvGrpSpPr>
          <p:cNvPr id="761" name="Google Shape;761;p39"/>
          <p:cNvGrpSpPr/>
          <p:nvPr/>
        </p:nvGrpSpPr>
        <p:grpSpPr>
          <a:xfrm>
            <a:off x="15275287" y="1824999"/>
            <a:ext cx="2245909" cy="6585060"/>
            <a:chOff x="15275287" y="1824999"/>
            <a:chExt cx="2245909" cy="6585060"/>
          </a:xfrm>
        </p:grpSpPr>
        <p:sp>
          <p:nvSpPr>
            <p:cNvPr id="762" name="Google Shape;762;p39"/>
            <p:cNvSpPr/>
            <p:nvPr/>
          </p:nvSpPr>
          <p:spPr>
            <a:xfrm>
              <a:off x="15275287" y="1824999"/>
              <a:ext cx="2110103" cy="6585060"/>
            </a:xfrm>
            <a:prstGeom prst="roundRect">
              <a:avLst>
                <a:gd fmla="val 16667" name="adj"/>
              </a:avLst>
            </a:prstGeom>
            <a:solidFill>
              <a:schemeClr val="lt1"/>
            </a:solidFill>
            <a:ln cap="flat" cmpd="sng" w="762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3" name="Google Shape;763;p39"/>
            <p:cNvSpPr txBox="1"/>
            <p:nvPr/>
          </p:nvSpPr>
          <p:spPr>
            <a:xfrm>
              <a:off x="15603153" y="7772334"/>
              <a:ext cx="1593841" cy="30777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View details</a:t>
              </a:r>
              <a:endParaRPr/>
            </a:p>
          </p:txBody>
        </p:sp>
        <p:grpSp>
          <p:nvGrpSpPr>
            <p:cNvPr id="764" name="Google Shape;764;p39"/>
            <p:cNvGrpSpPr/>
            <p:nvPr/>
          </p:nvGrpSpPr>
          <p:grpSpPr>
            <a:xfrm>
              <a:off x="15909930" y="6863117"/>
              <a:ext cx="817102" cy="817102"/>
              <a:chOff x="16182612" y="5177060"/>
              <a:chExt cx="1197066" cy="1180429"/>
            </a:xfrm>
          </p:grpSpPr>
          <p:sp>
            <p:nvSpPr>
              <p:cNvPr id="765" name="Google Shape;765;p39"/>
              <p:cNvSpPr/>
              <p:nvPr/>
            </p:nvSpPr>
            <p:spPr>
              <a:xfrm>
                <a:off x="16182612" y="5177060"/>
                <a:ext cx="1197066" cy="1180429"/>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9DA3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pic>
            <p:nvPicPr>
              <p:cNvPr descr="Eye with solid fill" id="766" name="Google Shape;766;p39"/>
              <p:cNvPicPr preferRelativeResize="0"/>
              <p:nvPr/>
            </p:nvPicPr>
            <p:blipFill rotWithShape="1">
              <a:blip r:embed="rId9">
                <a:alphaModFix/>
              </a:blip>
              <a:srcRect b="0" l="0" r="0" t="0"/>
              <a:stretch/>
            </p:blipFill>
            <p:spPr>
              <a:xfrm>
                <a:off x="16351344" y="5310074"/>
                <a:ext cx="914400" cy="914400"/>
              </a:xfrm>
              <a:prstGeom prst="rect">
                <a:avLst/>
              </a:prstGeom>
              <a:noFill/>
              <a:ln>
                <a:noFill/>
              </a:ln>
            </p:spPr>
          </p:pic>
        </p:grpSp>
        <p:grpSp>
          <p:nvGrpSpPr>
            <p:cNvPr id="767" name="Google Shape;767;p39"/>
            <p:cNvGrpSpPr/>
            <p:nvPr/>
          </p:nvGrpSpPr>
          <p:grpSpPr>
            <a:xfrm>
              <a:off x="15877201" y="3532918"/>
              <a:ext cx="1624834" cy="1348046"/>
              <a:chOff x="15877201" y="3532918"/>
              <a:chExt cx="1624834" cy="1348046"/>
            </a:xfrm>
          </p:grpSpPr>
          <p:sp>
            <p:nvSpPr>
              <p:cNvPr id="768" name="Google Shape;768;p39"/>
              <p:cNvSpPr txBox="1"/>
              <p:nvPr/>
            </p:nvSpPr>
            <p:spPr>
              <a:xfrm>
                <a:off x="15908194" y="4519625"/>
                <a:ext cx="1593841" cy="361339"/>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Disable</a:t>
                </a:r>
                <a:endParaRPr/>
              </a:p>
            </p:txBody>
          </p:sp>
          <p:pic>
            <p:nvPicPr>
              <p:cNvPr descr="Badge Unfollow with solid fill" id="769" name="Google Shape;769;p39"/>
              <p:cNvPicPr preferRelativeResize="0"/>
              <p:nvPr/>
            </p:nvPicPr>
            <p:blipFill rotWithShape="1">
              <a:blip r:embed="rId12">
                <a:alphaModFix/>
              </a:blip>
              <a:srcRect b="0" l="0" r="0" t="0"/>
              <a:stretch/>
            </p:blipFill>
            <p:spPr>
              <a:xfrm>
                <a:off x="15877201" y="3532918"/>
                <a:ext cx="1015071" cy="1015072"/>
              </a:xfrm>
              <a:prstGeom prst="rect">
                <a:avLst/>
              </a:prstGeom>
              <a:noFill/>
              <a:ln>
                <a:noFill/>
              </a:ln>
            </p:spPr>
          </p:pic>
        </p:grpSp>
        <p:grpSp>
          <p:nvGrpSpPr>
            <p:cNvPr id="770" name="Google Shape;770;p39"/>
            <p:cNvGrpSpPr/>
            <p:nvPr/>
          </p:nvGrpSpPr>
          <p:grpSpPr>
            <a:xfrm>
              <a:off x="15850170" y="5113151"/>
              <a:ext cx="1593841" cy="1254709"/>
              <a:chOff x="5995081" y="5077029"/>
              <a:chExt cx="1357584" cy="1068722"/>
            </a:xfrm>
          </p:grpSpPr>
          <p:sp>
            <p:nvSpPr>
              <p:cNvPr id="771" name="Google Shape;771;p39"/>
              <p:cNvSpPr txBox="1"/>
              <p:nvPr/>
            </p:nvSpPr>
            <p:spPr>
              <a:xfrm>
                <a:off x="5995081" y="5837974"/>
                <a:ext cx="1357584" cy="30777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Update</a:t>
                </a:r>
                <a:endParaRPr/>
              </a:p>
            </p:txBody>
          </p:sp>
          <p:grpSp>
            <p:nvGrpSpPr>
              <p:cNvPr id="772" name="Google Shape;772;p39"/>
              <p:cNvGrpSpPr/>
              <p:nvPr/>
            </p:nvGrpSpPr>
            <p:grpSpPr>
              <a:xfrm>
                <a:off x="6078577" y="5077029"/>
                <a:ext cx="695982" cy="695982"/>
                <a:chOff x="16218484" y="4269581"/>
                <a:chExt cx="1015235" cy="1001125"/>
              </a:xfrm>
            </p:grpSpPr>
            <p:sp>
              <p:nvSpPr>
                <p:cNvPr id="773" name="Google Shape;773;p39"/>
                <p:cNvSpPr/>
                <p:nvPr/>
              </p:nvSpPr>
              <p:spPr>
                <a:xfrm>
                  <a:off x="16218484" y="4269581"/>
                  <a:ext cx="1015235" cy="1001125"/>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0076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pic>
              <p:nvPicPr>
                <p:cNvPr descr="Calligraphy Pen with solid fill" id="774" name="Google Shape;774;p39"/>
                <p:cNvPicPr preferRelativeResize="0"/>
                <p:nvPr/>
              </p:nvPicPr>
              <p:blipFill rotWithShape="1">
                <a:blip r:embed="rId13">
                  <a:alphaModFix/>
                </a:blip>
                <a:srcRect b="-8115" l="-6587" r="12007" t="13535"/>
                <a:stretch/>
              </p:blipFill>
              <p:spPr>
                <a:xfrm>
                  <a:off x="16306791" y="4396762"/>
                  <a:ext cx="746761" cy="746761"/>
                </a:xfrm>
                <a:prstGeom prst="ellipse">
                  <a:avLst/>
                </a:prstGeom>
                <a:noFill/>
                <a:ln>
                  <a:noFill/>
                </a:ln>
              </p:spPr>
            </p:pic>
          </p:grpSp>
        </p:grpSp>
        <p:grpSp>
          <p:nvGrpSpPr>
            <p:cNvPr id="775" name="Google Shape;775;p39"/>
            <p:cNvGrpSpPr/>
            <p:nvPr/>
          </p:nvGrpSpPr>
          <p:grpSpPr>
            <a:xfrm>
              <a:off x="15877201" y="2097648"/>
              <a:ext cx="1643995" cy="1331899"/>
              <a:chOff x="13219171" y="8054345"/>
              <a:chExt cx="1643995" cy="1331899"/>
            </a:xfrm>
          </p:grpSpPr>
          <p:sp>
            <p:nvSpPr>
              <p:cNvPr id="776" name="Google Shape;776;p39"/>
              <p:cNvSpPr txBox="1"/>
              <p:nvPr/>
            </p:nvSpPr>
            <p:spPr>
              <a:xfrm>
                <a:off x="13269325" y="9078467"/>
                <a:ext cx="1593841" cy="30777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2000">
                    <a:solidFill>
                      <a:srgbClr val="595959"/>
                    </a:solidFill>
                    <a:latin typeface="Quicksand"/>
                    <a:ea typeface="Quicksand"/>
                    <a:cs typeface="Quicksand"/>
                    <a:sym typeface="Quicksand"/>
                  </a:rPr>
                  <a:t>Create</a:t>
                </a:r>
                <a:endParaRPr/>
              </a:p>
            </p:txBody>
          </p:sp>
          <p:pic>
            <p:nvPicPr>
              <p:cNvPr descr="Badge Follow with solid fill" id="777" name="Google Shape;777;p39"/>
              <p:cNvPicPr preferRelativeResize="0"/>
              <p:nvPr/>
            </p:nvPicPr>
            <p:blipFill rotWithShape="1">
              <a:blip r:embed="rId14">
                <a:alphaModFix/>
              </a:blip>
              <a:srcRect b="0" l="0" r="0" t="0"/>
              <a:stretch/>
            </p:blipFill>
            <p:spPr>
              <a:xfrm>
                <a:off x="13219171" y="8054345"/>
                <a:ext cx="1015070" cy="1015070"/>
              </a:xfrm>
              <a:prstGeom prst="rect">
                <a:avLst/>
              </a:prstGeom>
              <a:noFill/>
              <a:ln>
                <a:noFill/>
              </a:ln>
            </p:spPr>
          </p:pic>
        </p:grpSp>
      </p:grpSp>
      <p:cxnSp>
        <p:nvCxnSpPr>
          <p:cNvPr id="778" name="Google Shape;778;p39"/>
          <p:cNvCxnSpPr/>
          <p:nvPr/>
        </p:nvCxnSpPr>
        <p:spPr>
          <a:xfrm>
            <a:off x="13551614" y="2915689"/>
            <a:ext cx="1465704" cy="0"/>
          </a:xfrm>
          <a:prstGeom prst="straightConnector1">
            <a:avLst/>
          </a:prstGeom>
          <a:noFill/>
          <a:ln cap="flat" cmpd="sng" w="76200">
            <a:solidFill>
              <a:srgbClr val="7F7F7F"/>
            </a:solidFill>
            <a:prstDash val="solid"/>
            <a:round/>
            <a:headEnd len="sm" w="sm" type="none"/>
            <a:tailEnd len="med" w="med" type="triangle"/>
          </a:ln>
        </p:spPr>
      </p:cxnSp>
      <p:cxnSp>
        <p:nvCxnSpPr>
          <p:cNvPr id="779" name="Google Shape;779;p39"/>
          <p:cNvCxnSpPr/>
          <p:nvPr/>
        </p:nvCxnSpPr>
        <p:spPr>
          <a:xfrm>
            <a:off x="13646406" y="7166615"/>
            <a:ext cx="1465704" cy="0"/>
          </a:xfrm>
          <a:prstGeom prst="straightConnector1">
            <a:avLst/>
          </a:prstGeom>
          <a:noFill/>
          <a:ln cap="flat" cmpd="sng" w="76200">
            <a:solidFill>
              <a:srgbClr val="7F7F7F"/>
            </a:solidFill>
            <a:prstDash val="solid"/>
            <a:round/>
            <a:headEnd len="sm" w="sm" type="none"/>
            <a:tailEnd len="med" w="med" type="triangle"/>
          </a:ln>
        </p:spPr>
      </p:cxnSp>
      <p:grpSp>
        <p:nvGrpSpPr>
          <p:cNvPr id="780" name="Google Shape;780;p39"/>
          <p:cNvGrpSpPr/>
          <p:nvPr/>
        </p:nvGrpSpPr>
        <p:grpSpPr>
          <a:xfrm>
            <a:off x="561444" y="2346100"/>
            <a:ext cx="1006552" cy="1272940"/>
            <a:chOff x="8071238" y="1623329"/>
            <a:chExt cx="189020" cy="239045"/>
          </a:xfrm>
        </p:grpSpPr>
        <p:sp>
          <p:nvSpPr>
            <p:cNvPr id="781" name="Google Shape;781;p39"/>
            <p:cNvSpPr/>
            <p:nvPr/>
          </p:nvSpPr>
          <p:spPr>
            <a:xfrm>
              <a:off x="8071238" y="1795752"/>
              <a:ext cx="189019" cy="66622"/>
            </a:xfrm>
            <a:custGeom>
              <a:rect b="b" l="l" r="r" t="t"/>
              <a:pathLst>
                <a:path extrusionOk="0" h="2537" w="7198">
                  <a:moveTo>
                    <a:pt x="2326" y="0"/>
                  </a:moveTo>
                  <a:lnTo>
                    <a:pt x="556" y="641"/>
                  </a:lnTo>
                  <a:cubicBezTo>
                    <a:pt x="221" y="756"/>
                    <a:pt x="1" y="1082"/>
                    <a:pt x="1" y="1436"/>
                  </a:cubicBezTo>
                  <a:lnTo>
                    <a:pt x="1" y="2326"/>
                  </a:lnTo>
                  <a:cubicBezTo>
                    <a:pt x="1" y="2441"/>
                    <a:pt x="96" y="2536"/>
                    <a:pt x="211" y="2536"/>
                  </a:cubicBezTo>
                  <a:lnTo>
                    <a:pt x="6987" y="2536"/>
                  </a:lnTo>
                  <a:cubicBezTo>
                    <a:pt x="7102" y="2536"/>
                    <a:pt x="7197" y="2441"/>
                    <a:pt x="7197" y="2326"/>
                  </a:cubicBezTo>
                  <a:lnTo>
                    <a:pt x="7197" y="1436"/>
                  </a:lnTo>
                  <a:cubicBezTo>
                    <a:pt x="7197" y="1082"/>
                    <a:pt x="6977" y="756"/>
                    <a:pt x="6642" y="641"/>
                  </a:cubicBezTo>
                  <a:lnTo>
                    <a:pt x="4872" y="0"/>
                  </a:lnTo>
                  <a:lnTo>
                    <a:pt x="3599" y="421"/>
                  </a:lnTo>
                  <a:lnTo>
                    <a:pt x="232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9"/>
            <p:cNvSpPr/>
            <p:nvPr/>
          </p:nvSpPr>
          <p:spPr>
            <a:xfrm>
              <a:off x="8154666" y="1817863"/>
              <a:ext cx="22163" cy="44511"/>
            </a:xfrm>
            <a:custGeom>
              <a:rect b="b" l="l" r="r" t="t"/>
              <a:pathLst>
                <a:path extrusionOk="0" h="1695" w="844">
                  <a:moveTo>
                    <a:pt x="202" y="0"/>
                  </a:moveTo>
                  <a:lnTo>
                    <a:pt x="1" y="1694"/>
                  </a:lnTo>
                  <a:lnTo>
                    <a:pt x="843" y="1694"/>
                  </a:lnTo>
                  <a:lnTo>
                    <a:pt x="6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9"/>
            <p:cNvSpPr/>
            <p:nvPr/>
          </p:nvSpPr>
          <p:spPr>
            <a:xfrm>
              <a:off x="8155927" y="1806807"/>
              <a:ext cx="19642" cy="18618"/>
            </a:xfrm>
            <a:custGeom>
              <a:rect b="b" l="l" r="r" t="t"/>
              <a:pathLst>
                <a:path extrusionOk="0" h="709" w="748">
                  <a:moveTo>
                    <a:pt x="1" y="0"/>
                  </a:moveTo>
                  <a:lnTo>
                    <a:pt x="1" y="565"/>
                  </a:lnTo>
                  <a:cubicBezTo>
                    <a:pt x="1" y="641"/>
                    <a:pt x="68" y="708"/>
                    <a:pt x="154" y="708"/>
                  </a:cubicBezTo>
                  <a:lnTo>
                    <a:pt x="594" y="708"/>
                  </a:lnTo>
                  <a:cubicBezTo>
                    <a:pt x="680" y="708"/>
                    <a:pt x="747" y="641"/>
                    <a:pt x="747" y="565"/>
                  </a:cubicBezTo>
                  <a:lnTo>
                    <a:pt x="7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9"/>
            <p:cNvSpPr/>
            <p:nvPr/>
          </p:nvSpPr>
          <p:spPr>
            <a:xfrm>
              <a:off x="8226803" y="1818362"/>
              <a:ext cx="33455" cy="44012"/>
            </a:xfrm>
            <a:custGeom>
              <a:rect b="b" l="l" r="r" t="t"/>
              <a:pathLst>
                <a:path extrusionOk="0" h="1676" w="1274">
                  <a:moveTo>
                    <a:pt x="1044" y="1"/>
                  </a:moveTo>
                  <a:lnTo>
                    <a:pt x="249" y="795"/>
                  </a:lnTo>
                  <a:cubicBezTo>
                    <a:pt x="96" y="958"/>
                    <a:pt x="1" y="1168"/>
                    <a:pt x="1" y="1398"/>
                  </a:cubicBezTo>
                  <a:lnTo>
                    <a:pt x="1" y="1675"/>
                  </a:lnTo>
                  <a:lnTo>
                    <a:pt x="1063" y="1675"/>
                  </a:lnTo>
                  <a:cubicBezTo>
                    <a:pt x="1178" y="1675"/>
                    <a:pt x="1273" y="1580"/>
                    <a:pt x="1273" y="1465"/>
                  </a:cubicBezTo>
                  <a:lnTo>
                    <a:pt x="1273" y="575"/>
                  </a:lnTo>
                  <a:cubicBezTo>
                    <a:pt x="1273" y="364"/>
                    <a:pt x="1197" y="154"/>
                    <a:pt x="1044"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9"/>
            <p:cNvSpPr/>
            <p:nvPr/>
          </p:nvSpPr>
          <p:spPr>
            <a:xfrm>
              <a:off x="8104667" y="1623329"/>
              <a:ext cx="122162" cy="88995"/>
            </a:xfrm>
            <a:custGeom>
              <a:rect b="b" l="l" r="r" t="t"/>
              <a:pathLst>
                <a:path extrusionOk="0" h="3389" w="4652">
                  <a:moveTo>
                    <a:pt x="1694" y="1"/>
                  </a:moveTo>
                  <a:cubicBezTo>
                    <a:pt x="756" y="1"/>
                    <a:pt x="0" y="757"/>
                    <a:pt x="0" y="1695"/>
                  </a:cubicBezTo>
                  <a:lnTo>
                    <a:pt x="0" y="2193"/>
                  </a:lnTo>
                  <a:cubicBezTo>
                    <a:pt x="0" y="2422"/>
                    <a:pt x="39" y="2652"/>
                    <a:pt x="106" y="2863"/>
                  </a:cubicBezTo>
                  <a:lnTo>
                    <a:pt x="182" y="3073"/>
                  </a:lnTo>
                  <a:cubicBezTo>
                    <a:pt x="201" y="3140"/>
                    <a:pt x="211" y="3207"/>
                    <a:pt x="211" y="3274"/>
                  </a:cubicBezTo>
                  <a:lnTo>
                    <a:pt x="211" y="3389"/>
                  </a:lnTo>
                  <a:lnTo>
                    <a:pt x="4441" y="3389"/>
                  </a:lnTo>
                  <a:lnTo>
                    <a:pt x="4441" y="3274"/>
                  </a:lnTo>
                  <a:cubicBezTo>
                    <a:pt x="4441" y="3207"/>
                    <a:pt x="4460" y="3140"/>
                    <a:pt x="4479" y="3073"/>
                  </a:cubicBezTo>
                  <a:lnTo>
                    <a:pt x="4546" y="2863"/>
                  </a:lnTo>
                  <a:cubicBezTo>
                    <a:pt x="4623" y="2652"/>
                    <a:pt x="4652" y="2422"/>
                    <a:pt x="4652" y="2193"/>
                  </a:cubicBezTo>
                  <a:lnTo>
                    <a:pt x="4652" y="422"/>
                  </a:lnTo>
                  <a:cubicBezTo>
                    <a:pt x="4652" y="192"/>
                    <a:pt x="4470" y="1"/>
                    <a:pt x="42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9"/>
            <p:cNvSpPr/>
            <p:nvPr/>
          </p:nvSpPr>
          <p:spPr>
            <a:xfrm>
              <a:off x="8132319" y="1623329"/>
              <a:ext cx="94772" cy="88995"/>
            </a:xfrm>
            <a:custGeom>
              <a:rect b="b" l="l" r="r" t="t"/>
              <a:pathLst>
                <a:path extrusionOk="0" h="3389" w="3609">
                  <a:moveTo>
                    <a:pt x="871" y="1"/>
                  </a:moveTo>
                  <a:cubicBezTo>
                    <a:pt x="393" y="1"/>
                    <a:pt x="0" y="384"/>
                    <a:pt x="10" y="862"/>
                  </a:cubicBezTo>
                  <a:cubicBezTo>
                    <a:pt x="10" y="1331"/>
                    <a:pt x="393" y="1724"/>
                    <a:pt x="861" y="1724"/>
                  </a:cubicBezTo>
                  <a:lnTo>
                    <a:pt x="986" y="1724"/>
                  </a:lnTo>
                  <a:lnTo>
                    <a:pt x="1043" y="3389"/>
                  </a:lnTo>
                  <a:lnTo>
                    <a:pt x="3398" y="3389"/>
                  </a:lnTo>
                  <a:lnTo>
                    <a:pt x="3398" y="3274"/>
                  </a:lnTo>
                  <a:cubicBezTo>
                    <a:pt x="3388" y="3207"/>
                    <a:pt x="3407" y="3140"/>
                    <a:pt x="3426" y="3073"/>
                  </a:cubicBezTo>
                  <a:lnTo>
                    <a:pt x="3493" y="2863"/>
                  </a:lnTo>
                  <a:cubicBezTo>
                    <a:pt x="3570" y="2652"/>
                    <a:pt x="3608" y="2422"/>
                    <a:pt x="3608" y="2193"/>
                  </a:cubicBezTo>
                  <a:lnTo>
                    <a:pt x="3608" y="422"/>
                  </a:lnTo>
                  <a:cubicBezTo>
                    <a:pt x="3608" y="192"/>
                    <a:pt x="3417" y="1"/>
                    <a:pt x="3177" y="1"/>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sp>
          <p:nvSpPr>
            <p:cNvPr id="787" name="Google Shape;787;p39"/>
            <p:cNvSpPr/>
            <p:nvPr/>
          </p:nvSpPr>
          <p:spPr>
            <a:xfrm>
              <a:off x="8132556" y="1756782"/>
              <a:ext cx="66622" cy="50052"/>
            </a:xfrm>
            <a:custGeom>
              <a:rect b="b" l="l" r="r" t="t"/>
              <a:pathLst>
                <a:path extrusionOk="0" h="1906" w="2537">
                  <a:moveTo>
                    <a:pt x="1" y="1"/>
                  </a:moveTo>
                  <a:lnTo>
                    <a:pt x="1" y="1905"/>
                  </a:lnTo>
                  <a:lnTo>
                    <a:pt x="2537" y="1905"/>
                  </a:lnTo>
                  <a:lnTo>
                    <a:pt x="2537" y="1"/>
                  </a:lnTo>
                  <a:close/>
                </a:path>
              </a:pathLst>
            </a:custGeom>
            <a:solidFill>
              <a:srgbClr val="FDE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9"/>
            <p:cNvSpPr/>
            <p:nvPr/>
          </p:nvSpPr>
          <p:spPr>
            <a:xfrm>
              <a:off x="8132556" y="1756546"/>
              <a:ext cx="66622" cy="27914"/>
            </a:xfrm>
            <a:custGeom>
              <a:rect b="b" l="l" r="r" t="t"/>
              <a:pathLst>
                <a:path extrusionOk="0" h="1063" w="2537">
                  <a:moveTo>
                    <a:pt x="1" y="0"/>
                  </a:moveTo>
                  <a:lnTo>
                    <a:pt x="1" y="718"/>
                  </a:lnTo>
                  <a:cubicBezTo>
                    <a:pt x="393" y="948"/>
                    <a:pt x="831" y="1063"/>
                    <a:pt x="1269" y="1063"/>
                  </a:cubicBezTo>
                  <a:cubicBezTo>
                    <a:pt x="1707" y="1063"/>
                    <a:pt x="2144" y="948"/>
                    <a:pt x="2537" y="718"/>
                  </a:cubicBezTo>
                  <a:lnTo>
                    <a:pt x="2537" y="0"/>
                  </a:lnTo>
                  <a:close/>
                </a:path>
              </a:pathLst>
            </a:custGeom>
            <a:solidFill>
              <a:srgbClr val="FBD4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39"/>
            <p:cNvSpPr/>
            <p:nvPr/>
          </p:nvSpPr>
          <p:spPr>
            <a:xfrm>
              <a:off x="8121264" y="1786324"/>
              <a:ext cx="44484" cy="39836"/>
            </a:xfrm>
            <a:custGeom>
              <a:rect b="b" l="l" r="r" t="t"/>
              <a:pathLst>
                <a:path extrusionOk="0" h="1517" w="1694">
                  <a:moveTo>
                    <a:pt x="375" y="1"/>
                  </a:moveTo>
                  <a:cubicBezTo>
                    <a:pt x="297" y="1"/>
                    <a:pt x="220" y="43"/>
                    <a:pt x="182" y="120"/>
                  </a:cubicBezTo>
                  <a:lnTo>
                    <a:pt x="0" y="512"/>
                  </a:lnTo>
                  <a:lnTo>
                    <a:pt x="699" y="1431"/>
                  </a:lnTo>
                  <a:cubicBezTo>
                    <a:pt x="740" y="1487"/>
                    <a:pt x="803" y="1516"/>
                    <a:pt x="867" y="1516"/>
                  </a:cubicBezTo>
                  <a:cubicBezTo>
                    <a:pt x="923" y="1516"/>
                    <a:pt x="980" y="1495"/>
                    <a:pt x="1024" y="1450"/>
                  </a:cubicBezTo>
                  <a:lnTo>
                    <a:pt x="1694" y="780"/>
                  </a:lnTo>
                  <a:lnTo>
                    <a:pt x="488" y="34"/>
                  </a:lnTo>
                  <a:cubicBezTo>
                    <a:pt x="453" y="11"/>
                    <a:pt x="414" y="1"/>
                    <a:pt x="375"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9"/>
            <p:cNvSpPr/>
            <p:nvPr/>
          </p:nvSpPr>
          <p:spPr>
            <a:xfrm>
              <a:off x="8165748" y="1786324"/>
              <a:ext cx="44484" cy="39836"/>
            </a:xfrm>
            <a:custGeom>
              <a:rect b="b" l="l" r="r" t="t"/>
              <a:pathLst>
                <a:path extrusionOk="0" h="1517" w="1694">
                  <a:moveTo>
                    <a:pt x="1319" y="1"/>
                  </a:moveTo>
                  <a:cubicBezTo>
                    <a:pt x="1280" y="1"/>
                    <a:pt x="1241" y="11"/>
                    <a:pt x="1206" y="34"/>
                  </a:cubicBezTo>
                  <a:lnTo>
                    <a:pt x="0" y="780"/>
                  </a:lnTo>
                  <a:lnTo>
                    <a:pt x="679" y="1450"/>
                  </a:lnTo>
                  <a:cubicBezTo>
                    <a:pt x="719" y="1495"/>
                    <a:pt x="774" y="1516"/>
                    <a:pt x="828" y="1516"/>
                  </a:cubicBezTo>
                  <a:cubicBezTo>
                    <a:pt x="891" y="1516"/>
                    <a:pt x="954" y="1487"/>
                    <a:pt x="995" y="1431"/>
                  </a:cubicBezTo>
                  <a:lnTo>
                    <a:pt x="1694" y="512"/>
                  </a:lnTo>
                  <a:lnTo>
                    <a:pt x="1512" y="120"/>
                  </a:lnTo>
                  <a:cubicBezTo>
                    <a:pt x="1474" y="43"/>
                    <a:pt x="1397" y="1"/>
                    <a:pt x="1319"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9"/>
            <p:cNvSpPr/>
            <p:nvPr/>
          </p:nvSpPr>
          <p:spPr>
            <a:xfrm>
              <a:off x="8110182" y="1668365"/>
              <a:ext cx="110870" cy="105040"/>
            </a:xfrm>
            <a:custGeom>
              <a:rect b="b" l="l" r="r" t="t"/>
              <a:pathLst>
                <a:path extrusionOk="0" h="4000" w="4222">
                  <a:moveTo>
                    <a:pt x="1827" y="0"/>
                  </a:moveTo>
                  <a:cubicBezTo>
                    <a:pt x="1282" y="0"/>
                    <a:pt x="810" y="93"/>
                    <a:pt x="575" y="152"/>
                  </a:cubicBezTo>
                  <a:cubicBezTo>
                    <a:pt x="479" y="171"/>
                    <a:pt x="412" y="257"/>
                    <a:pt x="412" y="353"/>
                  </a:cubicBezTo>
                  <a:lnTo>
                    <a:pt x="412" y="860"/>
                  </a:lnTo>
                  <a:cubicBezTo>
                    <a:pt x="412" y="975"/>
                    <a:pt x="374" y="1081"/>
                    <a:pt x="298" y="1157"/>
                  </a:cubicBezTo>
                  <a:lnTo>
                    <a:pt x="116" y="1339"/>
                  </a:lnTo>
                  <a:cubicBezTo>
                    <a:pt x="39" y="1415"/>
                    <a:pt x="1" y="1521"/>
                    <a:pt x="1" y="1636"/>
                  </a:cubicBezTo>
                  <a:lnTo>
                    <a:pt x="1" y="1875"/>
                  </a:lnTo>
                  <a:cubicBezTo>
                    <a:pt x="1" y="3042"/>
                    <a:pt x="948" y="3990"/>
                    <a:pt x="2116" y="3999"/>
                  </a:cubicBezTo>
                  <a:cubicBezTo>
                    <a:pt x="3274" y="3990"/>
                    <a:pt x="4212" y="3042"/>
                    <a:pt x="4221" y="1884"/>
                  </a:cubicBezTo>
                  <a:lnTo>
                    <a:pt x="4221" y="1636"/>
                  </a:lnTo>
                  <a:cubicBezTo>
                    <a:pt x="4221" y="1521"/>
                    <a:pt x="4174" y="1415"/>
                    <a:pt x="4097" y="1339"/>
                  </a:cubicBezTo>
                  <a:lnTo>
                    <a:pt x="3925" y="1157"/>
                  </a:lnTo>
                  <a:cubicBezTo>
                    <a:pt x="3848" y="1081"/>
                    <a:pt x="3800" y="975"/>
                    <a:pt x="3800" y="860"/>
                  </a:cubicBezTo>
                  <a:lnTo>
                    <a:pt x="3800" y="746"/>
                  </a:lnTo>
                  <a:cubicBezTo>
                    <a:pt x="3800" y="659"/>
                    <a:pt x="3762" y="583"/>
                    <a:pt x="3695" y="525"/>
                  </a:cubicBezTo>
                  <a:cubicBezTo>
                    <a:pt x="3135" y="116"/>
                    <a:pt x="2436" y="0"/>
                    <a:pt x="1827" y="0"/>
                  </a:cubicBezTo>
                  <a:close/>
                </a:path>
              </a:pathLst>
            </a:custGeom>
            <a:solidFill>
              <a:srgbClr val="FDE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9"/>
            <p:cNvSpPr/>
            <p:nvPr/>
          </p:nvSpPr>
          <p:spPr>
            <a:xfrm>
              <a:off x="8110445" y="1668259"/>
              <a:ext cx="100051" cy="104646"/>
            </a:xfrm>
            <a:custGeom>
              <a:rect b="b" l="l" r="r" t="t"/>
              <a:pathLst>
                <a:path extrusionOk="0" h="3985" w="3810">
                  <a:moveTo>
                    <a:pt x="1823" y="1"/>
                  </a:moveTo>
                  <a:cubicBezTo>
                    <a:pt x="1624" y="1"/>
                    <a:pt x="1435" y="13"/>
                    <a:pt x="1264" y="32"/>
                  </a:cubicBezTo>
                  <a:cubicBezTo>
                    <a:pt x="1034" y="60"/>
                    <a:pt x="804" y="99"/>
                    <a:pt x="575" y="156"/>
                  </a:cubicBezTo>
                  <a:cubicBezTo>
                    <a:pt x="479" y="175"/>
                    <a:pt x="412" y="261"/>
                    <a:pt x="412" y="357"/>
                  </a:cubicBezTo>
                  <a:lnTo>
                    <a:pt x="412" y="864"/>
                  </a:lnTo>
                  <a:cubicBezTo>
                    <a:pt x="412" y="979"/>
                    <a:pt x="374" y="1085"/>
                    <a:pt x="297" y="1161"/>
                  </a:cubicBezTo>
                  <a:lnTo>
                    <a:pt x="115" y="1343"/>
                  </a:lnTo>
                  <a:cubicBezTo>
                    <a:pt x="39" y="1419"/>
                    <a:pt x="1" y="1525"/>
                    <a:pt x="1" y="1640"/>
                  </a:cubicBezTo>
                  <a:lnTo>
                    <a:pt x="1" y="1888"/>
                  </a:lnTo>
                  <a:cubicBezTo>
                    <a:pt x="1" y="2951"/>
                    <a:pt x="795" y="3860"/>
                    <a:pt x="1857" y="3984"/>
                  </a:cubicBezTo>
                  <a:cubicBezTo>
                    <a:pt x="1474" y="3592"/>
                    <a:pt x="1264" y="3066"/>
                    <a:pt x="1264" y="2520"/>
                  </a:cubicBezTo>
                  <a:lnTo>
                    <a:pt x="1264" y="979"/>
                  </a:lnTo>
                  <a:cubicBezTo>
                    <a:pt x="1264" y="759"/>
                    <a:pt x="1427" y="577"/>
                    <a:pt x="1637" y="558"/>
                  </a:cubicBezTo>
                  <a:cubicBezTo>
                    <a:pt x="1808" y="536"/>
                    <a:pt x="2026" y="516"/>
                    <a:pt x="2269" y="516"/>
                  </a:cubicBezTo>
                  <a:cubicBezTo>
                    <a:pt x="2747" y="516"/>
                    <a:pt x="3321" y="591"/>
                    <a:pt x="3810" y="864"/>
                  </a:cubicBezTo>
                  <a:lnTo>
                    <a:pt x="3810" y="750"/>
                  </a:lnTo>
                  <a:cubicBezTo>
                    <a:pt x="3810" y="663"/>
                    <a:pt x="3762" y="577"/>
                    <a:pt x="3695" y="529"/>
                  </a:cubicBezTo>
                  <a:cubicBezTo>
                    <a:pt x="3132" y="118"/>
                    <a:pt x="2432" y="1"/>
                    <a:pt x="1823" y="1"/>
                  </a:cubicBezTo>
                  <a:close/>
                </a:path>
              </a:pathLst>
            </a:custGeom>
            <a:solidFill>
              <a:srgbClr val="FBD4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9"/>
            <p:cNvSpPr/>
            <p:nvPr/>
          </p:nvSpPr>
          <p:spPr>
            <a:xfrm>
              <a:off x="8071238" y="1818362"/>
              <a:ext cx="33455" cy="44012"/>
            </a:xfrm>
            <a:custGeom>
              <a:rect b="b" l="l" r="r" t="t"/>
              <a:pathLst>
                <a:path extrusionOk="0" h="1676" w="1274">
                  <a:moveTo>
                    <a:pt x="230" y="1"/>
                  </a:moveTo>
                  <a:cubicBezTo>
                    <a:pt x="87" y="154"/>
                    <a:pt x="1" y="364"/>
                    <a:pt x="1" y="575"/>
                  </a:cubicBezTo>
                  <a:lnTo>
                    <a:pt x="1" y="1465"/>
                  </a:lnTo>
                  <a:cubicBezTo>
                    <a:pt x="1" y="1580"/>
                    <a:pt x="96" y="1675"/>
                    <a:pt x="211" y="1675"/>
                  </a:cubicBezTo>
                  <a:lnTo>
                    <a:pt x="1273" y="1675"/>
                  </a:lnTo>
                  <a:lnTo>
                    <a:pt x="1273" y="1398"/>
                  </a:lnTo>
                  <a:cubicBezTo>
                    <a:pt x="1273" y="1168"/>
                    <a:pt x="1187" y="958"/>
                    <a:pt x="1025" y="795"/>
                  </a:cubicBezTo>
                  <a:lnTo>
                    <a:pt x="230" y="1"/>
                  </a:ln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4" name="Google Shape;794;p39"/>
          <p:cNvSpPr txBox="1"/>
          <p:nvPr/>
        </p:nvSpPr>
        <p:spPr>
          <a:xfrm>
            <a:off x="1099562" y="1073514"/>
            <a:ext cx="16680014" cy="563616"/>
          </a:xfrm>
          <a:prstGeom prst="rect">
            <a:avLst/>
          </a:prstGeom>
          <a:noFill/>
          <a:ln>
            <a:noFill/>
          </a:ln>
        </p:spPr>
        <p:txBody>
          <a:bodyPr anchorCtr="0" anchor="t" bIns="0" lIns="0" spcFirstLastPara="1" rIns="0" wrap="square" tIns="0">
            <a:spAutoFit/>
          </a:bodyPr>
          <a:lstStyle/>
          <a:p>
            <a:pPr indent="0" lvl="0" marL="0" marR="0" rtl="0" algn="l">
              <a:lnSpc>
                <a:spcPct val="40625"/>
              </a:lnSpc>
              <a:spcBef>
                <a:spcPts val="0"/>
              </a:spcBef>
              <a:spcAft>
                <a:spcPts val="0"/>
              </a:spcAft>
              <a:buNone/>
            </a:pPr>
            <a:r>
              <a:rPr lang="en-US" sz="8000">
                <a:solidFill>
                  <a:srgbClr val="595959"/>
                </a:solidFill>
                <a:latin typeface="Quicksand"/>
                <a:ea typeface="Quicksand"/>
                <a:cs typeface="Quicksand"/>
                <a:sym typeface="Quicksand"/>
              </a:rPr>
              <a:t>Manage Report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grpSp>
        <p:nvGrpSpPr>
          <p:cNvPr id="800" name="Google Shape;800;p40"/>
          <p:cNvGrpSpPr/>
          <p:nvPr/>
        </p:nvGrpSpPr>
        <p:grpSpPr>
          <a:xfrm>
            <a:off x="4136218" y="5643881"/>
            <a:ext cx="10015562" cy="1448434"/>
            <a:chOff x="-1" y="0"/>
            <a:chExt cx="12280965" cy="1931245"/>
          </a:xfrm>
        </p:grpSpPr>
        <p:sp>
          <p:nvSpPr>
            <p:cNvPr id="801" name="Google Shape;801;p40"/>
            <p:cNvSpPr/>
            <p:nvPr/>
          </p:nvSpPr>
          <p:spPr>
            <a:xfrm>
              <a:off x="0" y="0"/>
              <a:ext cx="12280964" cy="1931245"/>
            </a:xfrm>
            <a:custGeom>
              <a:rect b="b" l="l" r="r" t="t"/>
              <a:pathLst>
                <a:path extrusionOk="0" h="3230819" w="20545067">
                  <a:moveTo>
                    <a:pt x="0" y="0"/>
                  </a:moveTo>
                  <a:lnTo>
                    <a:pt x="0" y="3230819"/>
                  </a:lnTo>
                  <a:lnTo>
                    <a:pt x="20545067" y="3230819"/>
                  </a:lnTo>
                  <a:lnTo>
                    <a:pt x="20545067" y="0"/>
                  </a:lnTo>
                  <a:lnTo>
                    <a:pt x="0" y="0"/>
                  </a:lnTo>
                  <a:close/>
                  <a:moveTo>
                    <a:pt x="20484106" y="3169859"/>
                  </a:moveTo>
                  <a:lnTo>
                    <a:pt x="59690" y="3169859"/>
                  </a:lnTo>
                  <a:lnTo>
                    <a:pt x="59690" y="59690"/>
                  </a:lnTo>
                  <a:lnTo>
                    <a:pt x="20484106" y="59690"/>
                  </a:lnTo>
                  <a:lnTo>
                    <a:pt x="20484106" y="3169859"/>
                  </a:lnTo>
                  <a:close/>
                </a:path>
              </a:pathLst>
            </a:custGeom>
            <a:solidFill>
              <a:srgbClr val="171632"/>
            </a:solidFill>
            <a:ln>
              <a:noFill/>
            </a:ln>
          </p:spPr>
        </p:sp>
        <p:sp>
          <p:nvSpPr>
            <p:cNvPr id="802" name="Google Shape;802;p40"/>
            <p:cNvSpPr txBox="1"/>
            <p:nvPr/>
          </p:nvSpPr>
          <p:spPr>
            <a:xfrm>
              <a:off x="-1" y="657224"/>
              <a:ext cx="12280964" cy="615553"/>
            </a:xfrm>
            <a:prstGeom prst="rect">
              <a:avLst/>
            </a:prstGeom>
            <a:noFill/>
            <a:ln>
              <a:noFill/>
            </a:ln>
          </p:spPr>
          <p:txBody>
            <a:bodyPr anchorCtr="0" anchor="t" bIns="0" lIns="0" spcFirstLastPara="1" rIns="0" wrap="square" tIns="0">
              <a:spAutoFit/>
            </a:bodyPr>
            <a:lstStyle/>
            <a:p>
              <a:pPr indent="0" lvl="0" marL="0" marR="0" rtl="0" algn="ctr">
                <a:lnSpc>
                  <a:spcPct val="104000"/>
                </a:lnSpc>
                <a:spcBef>
                  <a:spcPts val="0"/>
                </a:spcBef>
                <a:spcAft>
                  <a:spcPts val="0"/>
                </a:spcAft>
                <a:buNone/>
              </a:pPr>
              <a:r>
                <a:rPr lang="en-US" sz="3500">
                  <a:solidFill>
                    <a:schemeClr val="dk1"/>
                  </a:solidFill>
                  <a:latin typeface="Quicksand"/>
                  <a:ea typeface="Quicksand"/>
                  <a:cs typeface="Quicksand"/>
                  <a:sym typeface="Quicksand"/>
                </a:rPr>
                <a:t>Challenges and future plans</a:t>
              </a:r>
              <a:endParaRPr/>
            </a:p>
          </p:txBody>
        </p:sp>
      </p:grpSp>
      <p:sp>
        <p:nvSpPr>
          <p:cNvPr id="803" name="Google Shape;803;p40"/>
          <p:cNvSpPr txBox="1"/>
          <p:nvPr/>
        </p:nvSpPr>
        <p:spPr>
          <a:xfrm>
            <a:off x="3050762" y="3119120"/>
            <a:ext cx="12186475" cy="1538883"/>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10000">
                <a:solidFill>
                  <a:srgbClr val="171632"/>
                </a:solidFill>
                <a:latin typeface="Arial"/>
                <a:ea typeface="Arial"/>
                <a:cs typeface="Arial"/>
                <a:sym typeface="Arial"/>
              </a:rPr>
              <a:t>4. Conclusion</a:t>
            </a:r>
            <a:endParaRPr/>
          </a:p>
        </p:txBody>
      </p:sp>
      <p:sp>
        <p:nvSpPr>
          <p:cNvPr id="804" name="Google Shape;804;p40"/>
          <p:cNvSpPr/>
          <p:nvPr/>
        </p:nvSpPr>
        <p:spPr>
          <a:xfrm>
            <a:off x="17145000" y="9258300"/>
            <a:ext cx="966799" cy="863996"/>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0"/>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41"/>
          <p:cNvSpPr txBox="1"/>
          <p:nvPr>
            <p:ph type="title"/>
          </p:nvPr>
        </p:nvSpPr>
        <p:spPr>
          <a:xfrm>
            <a:off x="457200" y="274638"/>
            <a:ext cx="17297400" cy="25828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52F3E"/>
              </a:buClr>
              <a:buSzPts val="10000"/>
              <a:buFont typeface="Arial"/>
              <a:buNone/>
            </a:pPr>
            <a:r>
              <a:rPr lang="en-US" sz="10000">
                <a:solidFill>
                  <a:srgbClr val="252F3E"/>
                </a:solidFill>
                <a:latin typeface="Arial"/>
                <a:ea typeface="Arial"/>
                <a:cs typeface="Arial"/>
                <a:sym typeface="Arial"/>
              </a:rPr>
              <a:t>Achievement</a:t>
            </a:r>
            <a:endParaRPr/>
          </a:p>
        </p:txBody>
      </p:sp>
      <p:sp>
        <p:nvSpPr>
          <p:cNvPr id="812" name="Google Shape;812;p41"/>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grpSp>
        <p:nvGrpSpPr>
          <p:cNvPr id="813" name="Google Shape;813;p41"/>
          <p:cNvGrpSpPr/>
          <p:nvPr/>
        </p:nvGrpSpPr>
        <p:grpSpPr>
          <a:xfrm>
            <a:off x="1449208" y="3332577"/>
            <a:ext cx="4764518" cy="5398564"/>
            <a:chOff x="1066800" y="3250668"/>
            <a:chExt cx="4764518" cy="5398564"/>
          </a:xfrm>
        </p:grpSpPr>
        <p:pic>
          <p:nvPicPr>
            <p:cNvPr descr="Icon&#10;&#10;Description automatically generated" id="814" name="Google Shape;814;p41"/>
            <p:cNvPicPr preferRelativeResize="0"/>
            <p:nvPr/>
          </p:nvPicPr>
          <p:blipFill rotWithShape="1">
            <a:blip r:embed="rId3">
              <a:alphaModFix/>
            </a:blip>
            <a:srcRect b="0" l="0" r="0" t="0"/>
            <a:stretch/>
          </p:blipFill>
          <p:spPr>
            <a:xfrm>
              <a:off x="1479099" y="3250668"/>
              <a:ext cx="3939920" cy="3939920"/>
            </a:xfrm>
            <a:prstGeom prst="rect">
              <a:avLst/>
            </a:prstGeom>
            <a:noFill/>
            <a:ln>
              <a:noFill/>
            </a:ln>
          </p:spPr>
        </p:pic>
        <p:sp>
          <p:nvSpPr>
            <p:cNvPr id="815" name="Google Shape;815;p41"/>
            <p:cNvSpPr txBox="1"/>
            <p:nvPr/>
          </p:nvSpPr>
          <p:spPr>
            <a:xfrm>
              <a:off x="1066800" y="7125232"/>
              <a:ext cx="4764518" cy="1524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3200"/>
                <a:buFont typeface="Arial"/>
                <a:buNone/>
              </a:pPr>
              <a:r>
                <a:rPr lang="en-US" sz="3200">
                  <a:solidFill>
                    <a:schemeClr val="dk1"/>
                  </a:solidFill>
                  <a:latin typeface="Quicksand"/>
                  <a:ea typeface="Quicksand"/>
                  <a:cs typeface="Quicksand"/>
                  <a:sym typeface="Quicksand"/>
                </a:rPr>
                <a:t>Management work in TMS system</a:t>
              </a:r>
              <a:endParaRPr/>
            </a:p>
          </p:txBody>
        </p:sp>
      </p:grpSp>
      <p:grpSp>
        <p:nvGrpSpPr>
          <p:cNvPr id="816" name="Google Shape;816;p41"/>
          <p:cNvGrpSpPr/>
          <p:nvPr/>
        </p:nvGrpSpPr>
        <p:grpSpPr>
          <a:xfrm>
            <a:off x="12397473" y="3038059"/>
            <a:ext cx="4411428" cy="5160784"/>
            <a:chOff x="7315353" y="3009073"/>
            <a:chExt cx="4411428" cy="5160784"/>
          </a:xfrm>
        </p:grpSpPr>
        <p:sp>
          <p:nvSpPr>
            <p:cNvPr id="817" name="Google Shape;817;p41"/>
            <p:cNvSpPr txBox="1"/>
            <p:nvPr/>
          </p:nvSpPr>
          <p:spPr>
            <a:xfrm>
              <a:off x="7315353" y="7125232"/>
              <a:ext cx="3657293" cy="10446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200"/>
                <a:buFont typeface="Arial"/>
                <a:buNone/>
              </a:pPr>
              <a:r>
                <a:rPr lang="en-US" sz="3200">
                  <a:solidFill>
                    <a:schemeClr val="dk1"/>
                  </a:solidFill>
                  <a:latin typeface="Quicksand"/>
                  <a:ea typeface="Quicksand"/>
                  <a:cs typeface="Quicksand"/>
                  <a:sym typeface="Quicksand"/>
                </a:rPr>
                <a:t>Department’s approval</a:t>
              </a:r>
              <a:endParaRPr/>
            </a:p>
          </p:txBody>
        </p:sp>
        <p:grpSp>
          <p:nvGrpSpPr>
            <p:cNvPr id="818" name="Google Shape;818;p41"/>
            <p:cNvGrpSpPr/>
            <p:nvPr/>
          </p:nvGrpSpPr>
          <p:grpSpPr>
            <a:xfrm>
              <a:off x="7917792" y="3009073"/>
              <a:ext cx="3808989" cy="3680484"/>
              <a:chOff x="7917792" y="3009073"/>
              <a:chExt cx="3808989" cy="3680484"/>
            </a:xfrm>
          </p:grpSpPr>
          <p:sp>
            <p:nvSpPr>
              <p:cNvPr id="819" name="Google Shape;819;p41"/>
              <p:cNvSpPr/>
              <p:nvPr/>
            </p:nvSpPr>
            <p:spPr>
              <a:xfrm>
                <a:off x="7917792" y="5352265"/>
                <a:ext cx="2376216" cy="1337292"/>
              </a:xfrm>
              <a:custGeom>
                <a:rect b="b" l="l" r="r" t="t"/>
                <a:pathLst>
                  <a:path extrusionOk="0" h="5858" w="10409">
                    <a:moveTo>
                      <a:pt x="3673" y="0"/>
                    </a:moveTo>
                    <a:lnTo>
                      <a:pt x="3673" y="1040"/>
                    </a:lnTo>
                    <a:cubicBezTo>
                      <a:pt x="3673" y="1326"/>
                      <a:pt x="3482" y="1574"/>
                      <a:pt x="3206" y="1660"/>
                    </a:cubicBezTo>
                    <a:lnTo>
                      <a:pt x="935" y="2328"/>
                    </a:lnTo>
                    <a:cubicBezTo>
                      <a:pt x="372" y="2490"/>
                      <a:pt x="0" y="2996"/>
                      <a:pt x="0" y="3577"/>
                    </a:cubicBezTo>
                    <a:lnTo>
                      <a:pt x="0" y="5209"/>
                    </a:lnTo>
                    <a:cubicBezTo>
                      <a:pt x="0" y="5571"/>
                      <a:pt x="286" y="5858"/>
                      <a:pt x="649" y="5858"/>
                    </a:cubicBezTo>
                    <a:lnTo>
                      <a:pt x="9760" y="5858"/>
                    </a:lnTo>
                    <a:cubicBezTo>
                      <a:pt x="10113" y="5858"/>
                      <a:pt x="10408" y="5571"/>
                      <a:pt x="10408" y="5209"/>
                    </a:cubicBezTo>
                    <a:lnTo>
                      <a:pt x="10408" y="3577"/>
                    </a:lnTo>
                    <a:cubicBezTo>
                      <a:pt x="10408" y="2996"/>
                      <a:pt x="10027" y="2490"/>
                      <a:pt x="9464" y="2328"/>
                    </a:cubicBezTo>
                    <a:lnTo>
                      <a:pt x="7184" y="1660"/>
                    </a:lnTo>
                    <a:cubicBezTo>
                      <a:pt x="6907" y="1574"/>
                      <a:pt x="6716" y="1317"/>
                      <a:pt x="6716" y="1030"/>
                    </a:cubicBezTo>
                    <a:lnTo>
                      <a:pt x="6716" y="0"/>
                    </a:lnTo>
                    <a:close/>
                  </a:path>
                </a:pathLst>
              </a:custGeom>
              <a:solidFill>
                <a:srgbClr val="FDE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41"/>
              <p:cNvSpPr/>
              <p:nvPr/>
            </p:nvSpPr>
            <p:spPr>
              <a:xfrm>
                <a:off x="7917792" y="5720257"/>
                <a:ext cx="2376216" cy="969300"/>
              </a:xfrm>
              <a:custGeom>
                <a:rect b="b" l="l" r="r" t="t"/>
                <a:pathLst>
                  <a:path extrusionOk="0" h="4246" w="10409">
                    <a:moveTo>
                      <a:pt x="3320" y="0"/>
                    </a:moveTo>
                    <a:cubicBezTo>
                      <a:pt x="3282" y="19"/>
                      <a:pt x="3244" y="29"/>
                      <a:pt x="3206" y="48"/>
                    </a:cubicBezTo>
                    <a:lnTo>
                      <a:pt x="935" y="716"/>
                    </a:lnTo>
                    <a:cubicBezTo>
                      <a:pt x="372" y="878"/>
                      <a:pt x="0" y="1384"/>
                      <a:pt x="0" y="1965"/>
                    </a:cubicBezTo>
                    <a:lnTo>
                      <a:pt x="0" y="3597"/>
                    </a:lnTo>
                    <a:cubicBezTo>
                      <a:pt x="0" y="3959"/>
                      <a:pt x="286" y="4246"/>
                      <a:pt x="649" y="4246"/>
                    </a:cubicBezTo>
                    <a:lnTo>
                      <a:pt x="9760" y="4246"/>
                    </a:lnTo>
                    <a:cubicBezTo>
                      <a:pt x="10113" y="4246"/>
                      <a:pt x="10408" y="3959"/>
                      <a:pt x="10408" y="3597"/>
                    </a:cubicBezTo>
                    <a:lnTo>
                      <a:pt x="10408" y="1965"/>
                    </a:lnTo>
                    <a:cubicBezTo>
                      <a:pt x="10408" y="1384"/>
                      <a:pt x="10027" y="878"/>
                      <a:pt x="9464" y="716"/>
                    </a:cubicBezTo>
                    <a:lnTo>
                      <a:pt x="7184" y="48"/>
                    </a:lnTo>
                    <a:cubicBezTo>
                      <a:pt x="7146" y="29"/>
                      <a:pt x="7107" y="19"/>
                      <a:pt x="7069" y="0"/>
                    </a:cubicBezTo>
                    <a:lnTo>
                      <a:pt x="5200" y="344"/>
                    </a:lnTo>
                    <a:lnTo>
                      <a:pt x="3320" y="0"/>
                    </a:lnTo>
                    <a:close/>
                  </a:path>
                </a:pathLst>
              </a:custGeom>
              <a:solidFill>
                <a:srgbClr val="FF9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41"/>
              <p:cNvSpPr/>
              <p:nvPr/>
            </p:nvSpPr>
            <p:spPr>
              <a:xfrm>
                <a:off x="8475256" y="5720257"/>
                <a:ext cx="1254654" cy="381689"/>
              </a:xfrm>
              <a:custGeom>
                <a:rect b="b" l="l" r="r" t="t"/>
                <a:pathLst>
                  <a:path extrusionOk="0" h="1672" w="5496">
                    <a:moveTo>
                      <a:pt x="878" y="0"/>
                    </a:moveTo>
                    <a:cubicBezTo>
                      <a:pt x="840" y="19"/>
                      <a:pt x="802" y="29"/>
                      <a:pt x="764" y="48"/>
                    </a:cubicBezTo>
                    <a:lnTo>
                      <a:pt x="0" y="267"/>
                    </a:lnTo>
                    <a:cubicBezTo>
                      <a:pt x="39" y="372"/>
                      <a:pt x="105" y="468"/>
                      <a:pt x="191" y="544"/>
                    </a:cubicBezTo>
                    <a:lnTo>
                      <a:pt x="1260" y="1460"/>
                    </a:lnTo>
                    <a:cubicBezTo>
                      <a:pt x="1423" y="1602"/>
                      <a:pt x="1624" y="1671"/>
                      <a:pt x="1823" y="1671"/>
                    </a:cubicBezTo>
                    <a:cubicBezTo>
                      <a:pt x="2077" y="1671"/>
                      <a:pt x="2329" y="1559"/>
                      <a:pt x="2500" y="1345"/>
                    </a:cubicBezTo>
                    <a:lnTo>
                      <a:pt x="2748" y="1031"/>
                    </a:lnTo>
                    <a:lnTo>
                      <a:pt x="2996" y="1345"/>
                    </a:lnTo>
                    <a:cubicBezTo>
                      <a:pt x="3167" y="1559"/>
                      <a:pt x="3419" y="1671"/>
                      <a:pt x="3675" y="1671"/>
                    </a:cubicBezTo>
                    <a:cubicBezTo>
                      <a:pt x="3875" y="1671"/>
                      <a:pt x="4078" y="1602"/>
                      <a:pt x="4246" y="1460"/>
                    </a:cubicBezTo>
                    <a:lnTo>
                      <a:pt x="5314" y="544"/>
                    </a:lnTo>
                    <a:cubicBezTo>
                      <a:pt x="5400" y="468"/>
                      <a:pt x="5457" y="372"/>
                      <a:pt x="5495" y="267"/>
                    </a:cubicBezTo>
                    <a:lnTo>
                      <a:pt x="4732" y="48"/>
                    </a:lnTo>
                    <a:cubicBezTo>
                      <a:pt x="4694" y="29"/>
                      <a:pt x="4656" y="19"/>
                      <a:pt x="4627" y="0"/>
                    </a:cubicBezTo>
                    <a:lnTo>
                      <a:pt x="2748" y="344"/>
                    </a:lnTo>
                    <a:lnTo>
                      <a:pt x="878" y="0"/>
                    </a:lnTo>
                    <a:close/>
                  </a:path>
                </a:pathLst>
              </a:custGeom>
              <a:solidFill>
                <a:srgbClr val="EC88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41"/>
              <p:cNvSpPr/>
              <p:nvPr/>
            </p:nvSpPr>
            <p:spPr>
              <a:xfrm>
                <a:off x="8756276" y="5352265"/>
                <a:ext cx="692613" cy="197692"/>
              </a:xfrm>
              <a:custGeom>
                <a:rect b="b" l="l" r="r" t="t"/>
                <a:pathLst>
                  <a:path extrusionOk="0" h="866" w="3034">
                    <a:moveTo>
                      <a:pt x="0" y="0"/>
                    </a:moveTo>
                    <a:lnTo>
                      <a:pt x="0" y="487"/>
                    </a:lnTo>
                    <a:cubicBezTo>
                      <a:pt x="472" y="739"/>
                      <a:pt x="995" y="866"/>
                      <a:pt x="1517" y="866"/>
                    </a:cubicBezTo>
                    <a:cubicBezTo>
                      <a:pt x="2039" y="866"/>
                      <a:pt x="2562" y="739"/>
                      <a:pt x="3034" y="487"/>
                    </a:cubicBezTo>
                    <a:lnTo>
                      <a:pt x="3034" y="0"/>
                    </a:lnTo>
                    <a:close/>
                  </a:path>
                </a:pathLst>
              </a:custGeom>
              <a:solidFill>
                <a:srgbClr val="FBD4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41"/>
              <p:cNvSpPr/>
              <p:nvPr/>
            </p:nvSpPr>
            <p:spPr>
              <a:xfrm>
                <a:off x="8263867" y="4064971"/>
                <a:ext cx="1638173" cy="1385460"/>
              </a:xfrm>
              <a:custGeom>
                <a:rect b="b" l="l" r="r" t="t"/>
                <a:pathLst>
                  <a:path extrusionOk="0" h="6069" w="7176">
                    <a:moveTo>
                      <a:pt x="860" y="1"/>
                    </a:moveTo>
                    <a:lnTo>
                      <a:pt x="860" y="2386"/>
                    </a:lnTo>
                    <a:lnTo>
                      <a:pt x="755" y="2386"/>
                    </a:lnTo>
                    <a:cubicBezTo>
                      <a:pt x="745" y="2386"/>
                      <a:pt x="736" y="2385"/>
                      <a:pt x="727" y="2385"/>
                    </a:cubicBezTo>
                    <a:cubicBezTo>
                      <a:pt x="4" y="2385"/>
                      <a:pt x="1" y="3474"/>
                      <a:pt x="718" y="3474"/>
                    </a:cubicBezTo>
                    <a:cubicBezTo>
                      <a:pt x="730" y="3474"/>
                      <a:pt x="742" y="3474"/>
                      <a:pt x="755" y="3473"/>
                    </a:cubicBezTo>
                    <a:lnTo>
                      <a:pt x="869" y="3473"/>
                    </a:lnTo>
                    <a:cubicBezTo>
                      <a:pt x="993" y="4933"/>
                      <a:pt x="2214" y="6068"/>
                      <a:pt x="3684" y="6068"/>
                    </a:cubicBezTo>
                    <a:cubicBezTo>
                      <a:pt x="5153" y="6068"/>
                      <a:pt x="6374" y="4933"/>
                      <a:pt x="6488" y="3473"/>
                    </a:cubicBezTo>
                    <a:lnTo>
                      <a:pt x="6603" y="3473"/>
                    </a:lnTo>
                    <a:cubicBezTo>
                      <a:pt x="6609" y="3474"/>
                      <a:pt x="6615" y="3474"/>
                      <a:pt x="6621" y="3474"/>
                    </a:cubicBezTo>
                    <a:cubicBezTo>
                      <a:pt x="6927" y="3474"/>
                      <a:pt x="7175" y="3238"/>
                      <a:pt x="7175" y="2930"/>
                    </a:cubicBezTo>
                    <a:cubicBezTo>
                      <a:pt x="7175" y="2630"/>
                      <a:pt x="6927" y="2386"/>
                      <a:pt x="6620" y="2386"/>
                    </a:cubicBezTo>
                    <a:cubicBezTo>
                      <a:pt x="6614" y="2386"/>
                      <a:pt x="6609" y="2386"/>
                      <a:pt x="6603" y="2386"/>
                    </a:cubicBezTo>
                    <a:lnTo>
                      <a:pt x="6498" y="2386"/>
                    </a:lnTo>
                    <a:lnTo>
                      <a:pt x="6498" y="1"/>
                    </a:lnTo>
                    <a:close/>
                  </a:path>
                </a:pathLst>
              </a:custGeom>
              <a:solidFill>
                <a:srgbClr val="FDE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41"/>
              <p:cNvSpPr/>
              <p:nvPr/>
            </p:nvSpPr>
            <p:spPr>
              <a:xfrm>
                <a:off x="8305418" y="4064971"/>
                <a:ext cx="1243695" cy="1386829"/>
              </a:xfrm>
              <a:custGeom>
                <a:rect b="b" l="l" r="r" t="t"/>
                <a:pathLst>
                  <a:path extrusionOk="0" h="6075" w="5448">
                    <a:moveTo>
                      <a:pt x="678" y="1"/>
                    </a:moveTo>
                    <a:lnTo>
                      <a:pt x="678" y="2386"/>
                    </a:lnTo>
                    <a:lnTo>
                      <a:pt x="601" y="2386"/>
                    </a:lnTo>
                    <a:cubicBezTo>
                      <a:pt x="595" y="2386"/>
                      <a:pt x="589" y="2386"/>
                      <a:pt x="583" y="2386"/>
                    </a:cubicBezTo>
                    <a:cubicBezTo>
                      <a:pt x="304" y="2386"/>
                      <a:pt x="66" y="2593"/>
                      <a:pt x="29" y="2872"/>
                    </a:cubicBezTo>
                    <a:cubicBezTo>
                      <a:pt x="0" y="3197"/>
                      <a:pt x="248" y="3473"/>
                      <a:pt x="573" y="3473"/>
                    </a:cubicBezTo>
                    <a:lnTo>
                      <a:pt x="687" y="3473"/>
                    </a:lnTo>
                    <a:cubicBezTo>
                      <a:pt x="800" y="4963"/>
                      <a:pt x="2044" y="6075"/>
                      <a:pt x="3486" y="6075"/>
                    </a:cubicBezTo>
                    <a:cubicBezTo>
                      <a:pt x="3632" y="6075"/>
                      <a:pt x="3781" y="6063"/>
                      <a:pt x="3931" y="6040"/>
                    </a:cubicBezTo>
                    <a:cubicBezTo>
                      <a:pt x="2567" y="5820"/>
                      <a:pt x="1546" y="4637"/>
                      <a:pt x="1546" y="3254"/>
                    </a:cubicBezTo>
                    <a:lnTo>
                      <a:pt x="1546" y="1737"/>
                    </a:lnTo>
                    <a:cubicBezTo>
                      <a:pt x="1546" y="1260"/>
                      <a:pt x="1937" y="869"/>
                      <a:pt x="2414" y="869"/>
                    </a:cubicBezTo>
                    <a:lnTo>
                      <a:pt x="5018" y="869"/>
                    </a:lnTo>
                    <a:cubicBezTo>
                      <a:pt x="5257" y="869"/>
                      <a:pt x="5448" y="678"/>
                      <a:pt x="5448" y="440"/>
                    </a:cubicBezTo>
                    <a:lnTo>
                      <a:pt x="5448" y="1"/>
                    </a:lnTo>
                    <a:close/>
                  </a:path>
                </a:pathLst>
              </a:custGeom>
              <a:solidFill>
                <a:srgbClr val="FBD4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41"/>
              <p:cNvSpPr/>
              <p:nvPr/>
            </p:nvSpPr>
            <p:spPr>
              <a:xfrm>
                <a:off x="8564521" y="5569364"/>
                <a:ext cx="540350" cy="433509"/>
              </a:xfrm>
              <a:custGeom>
                <a:rect b="b" l="l" r="r" t="t"/>
                <a:pathLst>
                  <a:path extrusionOk="0" h="1899" w="2367">
                    <a:moveTo>
                      <a:pt x="500" y="1"/>
                    </a:moveTo>
                    <a:cubicBezTo>
                      <a:pt x="420" y="1"/>
                      <a:pt x="345" y="46"/>
                      <a:pt x="306" y="117"/>
                    </a:cubicBezTo>
                    <a:lnTo>
                      <a:pt x="39" y="661"/>
                    </a:lnTo>
                    <a:cubicBezTo>
                      <a:pt x="1" y="738"/>
                      <a:pt x="20" y="823"/>
                      <a:pt x="77" y="871"/>
                    </a:cubicBezTo>
                    <a:lnTo>
                      <a:pt x="1155" y="1797"/>
                    </a:lnTo>
                    <a:cubicBezTo>
                      <a:pt x="1235" y="1864"/>
                      <a:pt x="1337" y="1898"/>
                      <a:pt x="1438" y="1898"/>
                    </a:cubicBezTo>
                    <a:cubicBezTo>
                      <a:pt x="1564" y="1898"/>
                      <a:pt x="1690" y="1845"/>
                      <a:pt x="1775" y="1739"/>
                    </a:cubicBezTo>
                    <a:lnTo>
                      <a:pt x="2367" y="1005"/>
                    </a:lnTo>
                    <a:lnTo>
                      <a:pt x="611" y="32"/>
                    </a:lnTo>
                    <a:cubicBezTo>
                      <a:pt x="575" y="10"/>
                      <a:pt x="537" y="1"/>
                      <a:pt x="500" y="1"/>
                    </a:cubicBezTo>
                    <a:close/>
                  </a:path>
                </a:pathLst>
              </a:custGeom>
              <a:solidFill>
                <a:srgbClr val="FF9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41"/>
              <p:cNvSpPr/>
              <p:nvPr/>
            </p:nvSpPr>
            <p:spPr>
              <a:xfrm>
                <a:off x="9104636" y="5569364"/>
                <a:ext cx="538066" cy="433509"/>
              </a:xfrm>
              <a:custGeom>
                <a:rect b="b" l="l" r="r" t="t"/>
                <a:pathLst>
                  <a:path extrusionOk="0" h="1899" w="2357">
                    <a:moveTo>
                      <a:pt x="1861" y="1"/>
                    </a:moveTo>
                    <a:cubicBezTo>
                      <a:pt x="1825" y="1"/>
                      <a:pt x="1789" y="10"/>
                      <a:pt x="1756" y="32"/>
                    </a:cubicBezTo>
                    <a:lnTo>
                      <a:pt x="1" y="1005"/>
                    </a:lnTo>
                    <a:lnTo>
                      <a:pt x="582" y="1739"/>
                    </a:lnTo>
                    <a:cubicBezTo>
                      <a:pt x="667" y="1845"/>
                      <a:pt x="793" y="1898"/>
                      <a:pt x="921" y="1898"/>
                    </a:cubicBezTo>
                    <a:cubicBezTo>
                      <a:pt x="1024" y="1898"/>
                      <a:pt x="1127" y="1864"/>
                      <a:pt x="1212" y="1797"/>
                    </a:cubicBezTo>
                    <a:lnTo>
                      <a:pt x="2281" y="871"/>
                    </a:lnTo>
                    <a:cubicBezTo>
                      <a:pt x="2338" y="823"/>
                      <a:pt x="2357" y="738"/>
                      <a:pt x="2319" y="661"/>
                    </a:cubicBezTo>
                    <a:lnTo>
                      <a:pt x="2052" y="117"/>
                    </a:lnTo>
                    <a:cubicBezTo>
                      <a:pt x="2012" y="46"/>
                      <a:pt x="1938" y="1"/>
                      <a:pt x="1861" y="1"/>
                    </a:cubicBezTo>
                    <a:close/>
                  </a:path>
                </a:pathLst>
              </a:custGeom>
              <a:solidFill>
                <a:srgbClr val="FF9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41"/>
              <p:cNvSpPr/>
              <p:nvPr/>
            </p:nvSpPr>
            <p:spPr>
              <a:xfrm>
                <a:off x="8758334" y="4613306"/>
                <a:ext cx="98166" cy="148845"/>
              </a:xfrm>
              <a:custGeom>
                <a:rect b="b" l="l" r="r" t="t"/>
                <a:pathLst>
                  <a:path extrusionOk="0" h="652" w="430">
                    <a:moveTo>
                      <a:pt x="215" y="1"/>
                    </a:moveTo>
                    <a:cubicBezTo>
                      <a:pt x="108" y="1"/>
                      <a:pt x="1" y="75"/>
                      <a:pt x="1" y="222"/>
                    </a:cubicBezTo>
                    <a:lnTo>
                      <a:pt x="1" y="442"/>
                    </a:lnTo>
                    <a:cubicBezTo>
                      <a:pt x="1" y="556"/>
                      <a:pt x="96" y="652"/>
                      <a:pt x="211" y="652"/>
                    </a:cubicBezTo>
                    <a:cubicBezTo>
                      <a:pt x="335" y="652"/>
                      <a:pt x="430" y="556"/>
                      <a:pt x="430" y="432"/>
                    </a:cubicBezTo>
                    <a:lnTo>
                      <a:pt x="430" y="222"/>
                    </a:lnTo>
                    <a:cubicBezTo>
                      <a:pt x="430" y="75"/>
                      <a:pt x="323" y="1"/>
                      <a:pt x="215" y="1"/>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41"/>
              <p:cNvSpPr/>
              <p:nvPr/>
            </p:nvSpPr>
            <p:spPr>
              <a:xfrm>
                <a:off x="9350732" y="4613306"/>
                <a:ext cx="100442" cy="148845"/>
              </a:xfrm>
              <a:custGeom>
                <a:rect b="b" l="l" r="r" t="t"/>
                <a:pathLst>
                  <a:path extrusionOk="0" h="652" w="440">
                    <a:moveTo>
                      <a:pt x="220" y="1"/>
                    </a:moveTo>
                    <a:cubicBezTo>
                      <a:pt x="110" y="1"/>
                      <a:pt x="1" y="75"/>
                      <a:pt x="1" y="222"/>
                    </a:cubicBezTo>
                    <a:lnTo>
                      <a:pt x="1" y="442"/>
                    </a:lnTo>
                    <a:cubicBezTo>
                      <a:pt x="1" y="556"/>
                      <a:pt x="96" y="652"/>
                      <a:pt x="220" y="652"/>
                    </a:cubicBezTo>
                    <a:cubicBezTo>
                      <a:pt x="344" y="652"/>
                      <a:pt x="439" y="556"/>
                      <a:pt x="439" y="432"/>
                    </a:cubicBezTo>
                    <a:lnTo>
                      <a:pt x="439" y="222"/>
                    </a:lnTo>
                    <a:cubicBezTo>
                      <a:pt x="439" y="75"/>
                      <a:pt x="330"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41"/>
              <p:cNvSpPr/>
              <p:nvPr/>
            </p:nvSpPr>
            <p:spPr>
              <a:xfrm>
                <a:off x="8690760" y="4461498"/>
                <a:ext cx="231249" cy="100442"/>
              </a:xfrm>
              <a:custGeom>
                <a:rect b="b" l="l" r="r" t="t"/>
                <a:pathLst>
                  <a:path extrusionOk="0" h="440" w="1013">
                    <a:moveTo>
                      <a:pt x="287" y="0"/>
                    </a:moveTo>
                    <a:cubicBezTo>
                      <a:pt x="1" y="0"/>
                      <a:pt x="1" y="430"/>
                      <a:pt x="287" y="439"/>
                    </a:cubicBezTo>
                    <a:lnTo>
                      <a:pt x="726" y="439"/>
                    </a:lnTo>
                    <a:cubicBezTo>
                      <a:pt x="1012" y="430"/>
                      <a:pt x="1012" y="0"/>
                      <a:pt x="726" y="0"/>
                    </a:cubicBezTo>
                    <a:close/>
                  </a:path>
                </a:pathLst>
              </a:custGeom>
              <a:solidFill>
                <a:srgbClr val="3951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41"/>
              <p:cNvSpPr/>
              <p:nvPr/>
            </p:nvSpPr>
            <p:spPr>
              <a:xfrm>
                <a:off x="9285441" y="4461498"/>
                <a:ext cx="231022" cy="100442"/>
              </a:xfrm>
              <a:custGeom>
                <a:rect b="b" l="l" r="r" t="t"/>
                <a:pathLst>
                  <a:path extrusionOk="0" h="440" w="1012">
                    <a:moveTo>
                      <a:pt x="287" y="0"/>
                    </a:moveTo>
                    <a:cubicBezTo>
                      <a:pt x="0" y="0"/>
                      <a:pt x="0" y="439"/>
                      <a:pt x="287" y="439"/>
                    </a:cubicBezTo>
                    <a:lnTo>
                      <a:pt x="725" y="439"/>
                    </a:lnTo>
                    <a:cubicBezTo>
                      <a:pt x="1012" y="430"/>
                      <a:pt x="1012" y="0"/>
                      <a:pt x="725" y="0"/>
                    </a:cubicBezTo>
                    <a:close/>
                  </a:path>
                </a:pathLst>
              </a:custGeom>
              <a:solidFill>
                <a:srgbClr val="3951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41"/>
              <p:cNvSpPr/>
              <p:nvPr/>
            </p:nvSpPr>
            <p:spPr>
              <a:xfrm>
                <a:off x="8880240" y="4936104"/>
                <a:ext cx="446752" cy="198608"/>
              </a:xfrm>
              <a:custGeom>
                <a:rect b="b" l="l" r="r" t="t"/>
                <a:pathLst>
                  <a:path extrusionOk="0" h="870" w="1957">
                    <a:moveTo>
                      <a:pt x="125" y="1"/>
                    </a:moveTo>
                    <a:cubicBezTo>
                      <a:pt x="58" y="1"/>
                      <a:pt x="1" y="58"/>
                      <a:pt x="10" y="125"/>
                    </a:cubicBezTo>
                    <a:cubicBezTo>
                      <a:pt x="87" y="545"/>
                      <a:pt x="487" y="869"/>
                      <a:pt x="984" y="869"/>
                    </a:cubicBezTo>
                    <a:cubicBezTo>
                      <a:pt x="1470" y="869"/>
                      <a:pt x="1871" y="545"/>
                      <a:pt x="1947" y="125"/>
                    </a:cubicBezTo>
                    <a:cubicBezTo>
                      <a:pt x="1957" y="58"/>
                      <a:pt x="1909" y="1"/>
                      <a:pt x="183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41"/>
              <p:cNvSpPr/>
              <p:nvPr/>
            </p:nvSpPr>
            <p:spPr>
              <a:xfrm>
                <a:off x="9054646" y="6144874"/>
                <a:ext cx="98166" cy="98166"/>
              </a:xfrm>
              <a:custGeom>
                <a:rect b="b" l="l" r="r" t="t"/>
                <a:pathLst>
                  <a:path extrusionOk="0" h="430" w="430">
                    <a:moveTo>
                      <a:pt x="220" y="1"/>
                    </a:moveTo>
                    <a:cubicBezTo>
                      <a:pt x="95" y="1"/>
                      <a:pt x="0" y="96"/>
                      <a:pt x="0" y="220"/>
                    </a:cubicBezTo>
                    <a:cubicBezTo>
                      <a:pt x="0" y="334"/>
                      <a:pt x="95" y="430"/>
                      <a:pt x="220" y="430"/>
                    </a:cubicBezTo>
                    <a:cubicBezTo>
                      <a:pt x="334" y="430"/>
                      <a:pt x="429" y="334"/>
                      <a:pt x="429" y="220"/>
                    </a:cubicBezTo>
                    <a:cubicBezTo>
                      <a:pt x="429" y="96"/>
                      <a:pt x="334" y="1"/>
                      <a:pt x="2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41"/>
              <p:cNvSpPr/>
              <p:nvPr/>
            </p:nvSpPr>
            <p:spPr>
              <a:xfrm>
                <a:off x="9054646" y="6440959"/>
                <a:ext cx="98166" cy="100442"/>
              </a:xfrm>
              <a:custGeom>
                <a:rect b="b" l="l" r="r" t="t"/>
                <a:pathLst>
                  <a:path extrusionOk="0" h="440" w="430">
                    <a:moveTo>
                      <a:pt x="220" y="1"/>
                    </a:moveTo>
                    <a:cubicBezTo>
                      <a:pt x="95" y="1"/>
                      <a:pt x="0" y="96"/>
                      <a:pt x="0" y="220"/>
                    </a:cubicBezTo>
                    <a:cubicBezTo>
                      <a:pt x="0" y="344"/>
                      <a:pt x="95" y="440"/>
                      <a:pt x="220" y="440"/>
                    </a:cubicBezTo>
                    <a:cubicBezTo>
                      <a:pt x="334" y="440"/>
                      <a:pt x="429" y="344"/>
                      <a:pt x="429" y="220"/>
                    </a:cubicBezTo>
                    <a:cubicBezTo>
                      <a:pt x="429" y="96"/>
                      <a:pt x="334" y="1"/>
                      <a:pt x="2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41"/>
              <p:cNvSpPr/>
              <p:nvPr/>
            </p:nvSpPr>
            <p:spPr>
              <a:xfrm>
                <a:off x="8281443" y="3967040"/>
                <a:ext cx="1644564" cy="666589"/>
              </a:xfrm>
              <a:custGeom>
                <a:rect b="b" l="l" r="r" t="t"/>
                <a:pathLst>
                  <a:path extrusionOk="0" h="2920" w="7204">
                    <a:moveTo>
                      <a:pt x="1174" y="1"/>
                    </a:moveTo>
                    <a:cubicBezTo>
                      <a:pt x="516" y="1"/>
                      <a:pt x="0" y="583"/>
                      <a:pt x="105" y="1241"/>
                    </a:cubicBezTo>
                    <a:lnTo>
                      <a:pt x="353" y="2920"/>
                    </a:lnTo>
                    <a:lnTo>
                      <a:pt x="840" y="2863"/>
                    </a:lnTo>
                    <a:cubicBezTo>
                      <a:pt x="1050" y="2834"/>
                      <a:pt x="1212" y="2653"/>
                      <a:pt x="1222" y="2433"/>
                    </a:cubicBezTo>
                    <a:lnTo>
                      <a:pt x="1222" y="1298"/>
                    </a:lnTo>
                    <a:cubicBezTo>
                      <a:pt x="1222" y="1060"/>
                      <a:pt x="1412" y="869"/>
                      <a:pt x="1651" y="869"/>
                    </a:cubicBezTo>
                    <a:lnTo>
                      <a:pt x="5553" y="869"/>
                    </a:lnTo>
                    <a:cubicBezTo>
                      <a:pt x="5791" y="869"/>
                      <a:pt x="5991" y="1060"/>
                      <a:pt x="5991" y="1298"/>
                    </a:cubicBezTo>
                    <a:lnTo>
                      <a:pt x="5991" y="2433"/>
                    </a:lnTo>
                    <a:cubicBezTo>
                      <a:pt x="5991" y="2653"/>
                      <a:pt x="6154" y="2834"/>
                      <a:pt x="6373" y="2863"/>
                    </a:cubicBezTo>
                    <a:lnTo>
                      <a:pt x="6860" y="2920"/>
                    </a:lnTo>
                    <a:lnTo>
                      <a:pt x="7108" y="1241"/>
                    </a:lnTo>
                    <a:cubicBezTo>
                      <a:pt x="7203" y="583"/>
                      <a:pt x="6697" y="1"/>
                      <a:pt x="6030" y="1"/>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41"/>
              <p:cNvSpPr/>
              <p:nvPr/>
            </p:nvSpPr>
            <p:spPr>
              <a:xfrm>
                <a:off x="8560179" y="3597443"/>
                <a:ext cx="1313545" cy="567969"/>
              </a:xfrm>
              <a:custGeom>
                <a:rect b="b" l="l" r="r" t="t"/>
                <a:pathLst>
                  <a:path extrusionOk="0" h="2488" w="5754">
                    <a:moveTo>
                      <a:pt x="5093" y="0"/>
                    </a:moveTo>
                    <a:cubicBezTo>
                      <a:pt x="5059" y="0"/>
                      <a:pt x="5024" y="8"/>
                      <a:pt x="4990" y="26"/>
                    </a:cubicBezTo>
                    <a:cubicBezTo>
                      <a:pt x="4770" y="151"/>
                      <a:pt x="4351" y="313"/>
                      <a:pt x="3683" y="313"/>
                    </a:cubicBezTo>
                    <a:lnTo>
                      <a:pt x="1517" y="313"/>
                    </a:lnTo>
                    <a:cubicBezTo>
                      <a:pt x="678" y="313"/>
                      <a:pt x="1" y="1000"/>
                      <a:pt x="1" y="1839"/>
                    </a:cubicBezTo>
                    <a:cubicBezTo>
                      <a:pt x="1" y="2192"/>
                      <a:pt x="287" y="2488"/>
                      <a:pt x="649" y="2488"/>
                    </a:cubicBezTo>
                    <a:lnTo>
                      <a:pt x="4122" y="2488"/>
                    </a:lnTo>
                    <a:cubicBezTo>
                      <a:pt x="4933" y="2488"/>
                      <a:pt x="5753" y="1524"/>
                      <a:pt x="5305" y="151"/>
                    </a:cubicBezTo>
                    <a:cubicBezTo>
                      <a:pt x="5270" y="60"/>
                      <a:pt x="5184" y="0"/>
                      <a:pt x="5093" y="0"/>
                    </a:cubicBezTo>
                    <a:close/>
                  </a:path>
                </a:pathLst>
              </a:custGeom>
              <a:solidFill>
                <a:srgbClr val="576D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41"/>
              <p:cNvSpPr/>
              <p:nvPr/>
            </p:nvSpPr>
            <p:spPr>
              <a:xfrm>
                <a:off x="8211820" y="6242805"/>
                <a:ext cx="150440" cy="446752"/>
              </a:xfrm>
              <a:custGeom>
                <a:rect b="b" l="l" r="r" t="t"/>
                <a:pathLst>
                  <a:path extrusionOk="0" h="1957" w="659">
                    <a:moveTo>
                      <a:pt x="658" y="1"/>
                    </a:moveTo>
                    <a:cubicBezTo>
                      <a:pt x="296" y="1"/>
                      <a:pt x="0" y="297"/>
                      <a:pt x="0" y="659"/>
                    </a:cubicBezTo>
                    <a:lnTo>
                      <a:pt x="0" y="1957"/>
                    </a:lnTo>
                    <a:lnTo>
                      <a:pt x="658" y="1957"/>
                    </a:lnTo>
                    <a:lnTo>
                      <a:pt x="658" y="1"/>
                    </a:lnTo>
                    <a:close/>
                  </a:path>
                </a:pathLst>
              </a:custGeom>
              <a:solidFill>
                <a:srgbClr val="EC88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41"/>
              <p:cNvSpPr/>
              <p:nvPr/>
            </p:nvSpPr>
            <p:spPr>
              <a:xfrm>
                <a:off x="9845198" y="6242805"/>
                <a:ext cx="148156" cy="446752"/>
              </a:xfrm>
              <a:custGeom>
                <a:rect b="b" l="l" r="r" t="t"/>
                <a:pathLst>
                  <a:path extrusionOk="0" h="1957" w="649">
                    <a:moveTo>
                      <a:pt x="0" y="1"/>
                    </a:moveTo>
                    <a:lnTo>
                      <a:pt x="0" y="1957"/>
                    </a:lnTo>
                    <a:lnTo>
                      <a:pt x="649" y="1957"/>
                    </a:lnTo>
                    <a:lnTo>
                      <a:pt x="649" y="659"/>
                    </a:lnTo>
                    <a:cubicBezTo>
                      <a:pt x="649" y="297"/>
                      <a:pt x="363" y="1"/>
                      <a:pt x="0" y="1"/>
                    </a:cubicBezTo>
                    <a:close/>
                  </a:path>
                </a:pathLst>
              </a:custGeom>
              <a:solidFill>
                <a:srgbClr val="EC88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41"/>
              <p:cNvSpPr/>
              <p:nvPr/>
            </p:nvSpPr>
            <p:spPr>
              <a:xfrm>
                <a:off x="8362033" y="5757239"/>
                <a:ext cx="198381" cy="932318"/>
              </a:xfrm>
              <a:custGeom>
                <a:rect b="b" l="l" r="r" t="t"/>
                <a:pathLst>
                  <a:path extrusionOk="0" h="4084" w="869">
                    <a:moveTo>
                      <a:pt x="869" y="0"/>
                    </a:moveTo>
                    <a:lnTo>
                      <a:pt x="0" y="258"/>
                    </a:lnTo>
                    <a:lnTo>
                      <a:pt x="0" y="4084"/>
                    </a:lnTo>
                    <a:lnTo>
                      <a:pt x="869" y="4084"/>
                    </a:lnTo>
                    <a:lnTo>
                      <a:pt x="869" y="0"/>
                    </a:lnTo>
                    <a:close/>
                  </a:path>
                </a:pathLst>
              </a:custGeom>
              <a:solidFill>
                <a:srgbClr val="FF9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41"/>
              <p:cNvSpPr/>
              <p:nvPr/>
            </p:nvSpPr>
            <p:spPr>
              <a:xfrm>
                <a:off x="9649101" y="5757239"/>
                <a:ext cx="198381" cy="932318"/>
              </a:xfrm>
              <a:custGeom>
                <a:rect b="b" l="l" r="r" t="t"/>
                <a:pathLst>
                  <a:path extrusionOk="0" h="4084" w="869">
                    <a:moveTo>
                      <a:pt x="0" y="0"/>
                    </a:moveTo>
                    <a:lnTo>
                      <a:pt x="0" y="4084"/>
                    </a:lnTo>
                    <a:lnTo>
                      <a:pt x="869" y="4084"/>
                    </a:lnTo>
                    <a:lnTo>
                      <a:pt x="869" y="258"/>
                    </a:lnTo>
                    <a:lnTo>
                      <a:pt x="0" y="0"/>
                    </a:lnTo>
                    <a:close/>
                  </a:path>
                </a:pathLst>
              </a:custGeom>
              <a:solidFill>
                <a:srgbClr val="FF9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41"/>
              <p:cNvSpPr/>
              <p:nvPr/>
            </p:nvSpPr>
            <p:spPr>
              <a:xfrm>
                <a:off x="8362033" y="6242805"/>
                <a:ext cx="98166" cy="446752"/>
              </a:xfrm>
              <a:custGeom>
                <a:rect b="b" l="l" r="r" t="t"/>
                <a:pathLst>
                  <a:path extrusionOk="0" h="1957" w="430">
                    <a:moveTo>
                      <a:pt x="0" y="1"/>
                    </a:moveTo>
                    <a:lnTo>
                      <a:pt x="0" y="1957"/>
                    </a:lnTo>
                    <a:lnTo>
                      <a:pt x="430" y="1957"/>
                    </a:lnTo>
                    <a:lnTo>
                      <a:pt x="430" y="440"/>
                    </a:lnTo>
                    <a:cubicBezTo>
                      <a:pt x="430" y="201"/>
                      <a:pt x="239" y="1"/>
                      <a:pt x="0" y="1"/>
                    </a:cubicBezTo>
                    <a:close/>
                  </a:path>
                </a:pathLst>
              </a:custGeom>
              <a:solidFill>
                <a:srgbClr val="FF9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41"/>
              <p:cNvSpPr/>
              <p:nvPr/>
            </p:nvSpPr>
            <p:spPr>
              <a:xfrm>
                <a:off x="9747032" y="6242805"/>
                <a:ext cx="98393" cy="446752"/>
              </a:xfrm>
              <a:custGeom>
                <a:rect b="b" l="l" r="r" t="t"/>
                <a:pathLst>
                  <a:path extrusionOk="0" h="1957" w="431">
                    <a:moveTo>
                      <a:pt x="430" y="1"/>
                    </a:moveTo>
                    <a:cubicBezTo>
                      <a:pt x="192" y="1"/>
                      <a:pt x="1" y="201"/>
                      <a:pt x="1" y="440"/>
                    </a:cubicBezTo>
                    <a:lnTo>
                      <a:pt x="1" y="1957"/>
                    </a:lnTo>
                    <a:lnTo>
                      <a:pt x="430" y="1957"/>
                    </a:lnTo>
                    <a:lnTo>
                      <a:pt x="430" y="1"/>
                    </a:lnTo>
                    <a:close/>
                  </a:path>
                </a:pathLst>
              </a:custGeom>
              <a:solidFill>
                <a:srgbClr val="FF9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41"/>
              <p:cNvSpPr/>
              <p:nvPr/>
            </p:nvSpPr>
            <p:spPr>
              <a:xfrm>
                <a:off x="8854216" y="3599038"/>
                <a:ext cx="962901" cy="387852"/>
              </a:xfrm>
              <a:custGeom>
                <a:rect b="b" l="l" r="r" t="t"/>
                <a:pathLst>
                  <a:path extrusionOk="0" h="1699" w="4218">
                    <a:moveTo>
                      <a:pt x="3811" y="1"/>
                    </a:moveTo>
                    <a:cubicBezTo>
                      <a:pt x="3775" y="1"/>
                      <a:pt x="3738" y="10"/>
                      <a:pt x="3702" y="29"/>
                    </a:cubicBezTo>
                    <a:cubicBezTo>
                      <a:pt x="3482" y="153"/>
                      <a:pt x="3063" y="315"/>
                      <a:pt x="2395" y="315"/>
                    </a:cubicBezTo>
                    <a:lnTo>
                      <a:pt x="229" y="315"/>
                    </a:lnTo>
                    <a:lnTo>
                      <a:pt x="182" y="344"/>
                    </a:lnTo>
                    <a:cubicBezTo>
                      <a:pt x="67" y="563"/>
                      <a:pt x="0" y="811"/>
                      <a:pt x="0" y="1059"/>
                    </a:cubicBezTo>
                    <a:lnTo>
                      <a:pt x="0" y="1069"/>
                    </a:lnTo>
                    <a:cubicBezTo>
                      <a:pt x="10" y="1374"/>
                      <a:pt x="277" y="1613"/>
                      <a:pt x="582" y="1613"/>
                    </a:cubicBezTo>
                    <a:lnTo>
                      <a:pt x="3521" y="1613"/>
                    </a:lnTo>
                    <a:cubicBezTo>
                      <a:pt x="3673" y="1613"/>
                      <a:pt x="3826" y="1641"/>
                      <a:pt x="3959" y="1699"/>
                    </a:cubicBezTo>
                    <a:cubicBezTo>
                      <a:pt x="4160" y="1298"/>
                      <a:pt x="4217" y="764"/>
                      <a:pt x="4017" y="144"/>
                    </a:cubicBezTo>
                    <a:cubicBezTo>
                      <a:pt x="3983" y="55"/>
                      <a:pt x="3901" y="1"/>
                      <a:pt x="3811" y="1"/>
                    </a:cubicBezTo>
                    <a:close/>
                  </a:path>
                </a:pathLst>
              </a:custGeom>
              <a:solidFill>
                <a:srgbClr val="3951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Comment Heart with solid fill" id="843" name="Google Shape;843;p41"/>
              <p:cNvPicPr preferRelativeResize="0"/>
              <p:nvPr/>
            </p:nvPicPr>
            <p:blipFill rotWithShape="1">
              <a:blip r:embed="rId4">
                <a:alphaModFix/>
              </a:blip>
              <a:srcRect b="0" l="0" r="0" t="0"/>
              <a:stretch/>
            </p:blipFill>
            <p:spPr>
              <a:xfrm flipH="1">
                <a:off x="9949982" y="3009073"/>
                <a:ext cx="1776799" cy="1776799"/>
              </a:xfrm>
              <a:prstGeom prst="rect">
                <a:avLst/>
              </a:prstGeom>
              <a:noFill/>
              <a:ln>
                <a:noFill/>
              </a:ln>
            </p:spPr>
          </p:pic>
        </p:grpSp>
      </p:grpSp>
      <p:grpSp>
        <p:nvGrpSpPr>
          <p:cNvPr id="844" name="Google Shape;844;p41"/>
          <p:cNvGrpSpPr/>
          <p:nvPr/>
        </p:nvGrpSpPr>
        <p:grpSpPr>
          <a:xfrm>
            <a:off x="7315353" y="3506255"/>
            <a:ext cx="3657293" cy="4692588"/>
            <a:chOff x="13216673" y="3542625"/>
            <a:chExt cx="3657293" cy="4692588"/>
          </a:xfrm>
        </p:grpSpPr>
        <p:sp>
          <p:nvSpPr>
            <p:cNvPr id="845" name="Google Shape;845;p41"/>
            <p:cNvSpPr/>
            <p:nvPr/>
          </p:nvSpPr>
          <p:spPr>
            <a:xfrm>
              <a:off x="15045320" y="4491489"/>
              <a:ext cx="620410" cy="145978"/>
            </a:xfrm>
            <a:custGeom>
              <a:rect b="b" l="l" r="r" t="t"/>
              <a:pathLst>
                <a:path extrusionOk="0" h="145978" w="620410">
                  <a:moveTo>
                    <a:pt x="0" y="0"/>
                  </a:moveTo>
                  <a:lnTo>
                    <a:pt x="620411" y="0"/>
                  </a:lnTo>
                  <a:lnTo>
                    <a:pt x="620411" y="145979"/>
                  </a:lnTo>
                  <a:lnTo>
                    <a:pt x="0" y="145979"/>
                  </a:lnTo>
                  <a:close/>
                </a:path>
              </a:pathLst>
            </a:custGeom>
            <a:solidFill>
              <a:srgbClr val="576D8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6" name="Google Shape;846;p41"/>
            <p:cNvSpPr/>
            <p:nvPr/>
          </p:nvSpPr>
          <p:spPr>
            <a:xfrm>
              <a:off x="15045320" y="4929426"/>
              <a:ext cx="620410" cy="145978"/>
            </a:xfrm>
            <a:custGeom>
              <a:rect b="b" l="l" r="r" t="t"/>
              <a:pathLst>
                <a:path extrusionOk="0" h="145978" w="620410">
                  <a:moveTo>
                    <a:pt x="0" y="0"/>
                  </a:moveTo>
                  <a:lnTo>
                    <a:pt x="620411" y="0"/>
                  </a:lnTo>
                  <a:lnTo>
                    <a:pt x="620411" y="145979"/>
                  </a:lnTo>
                  <a:lnTo>
                    <a:pt x="0" y="145979"/>
                  </a:lnTo>
                  <a:close/>
                </a:path>
              </a:pathLst>
            </a:custGeom>
            <a:solidFill>
              <a:srgbClr val="576D8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7" name="Google Shape;847;p41"/>
            <p:cNvSpPr/>
            <p:nvPr/>
          </p:nvSpPr>
          <p:spPr>
            <a:xfrm>
              <a:off x="15045320" y="5367362"/>
              <a:ext cx="620410" cy="145978"/>
            </a:xfrm>
            <a:custGeom>
              <a:rect b="b" l="l" r="r" t="t"/>
              <a:pathLst>
                <a:path extrusionOk="0" h="145978" w="620410">
                  <a:moveTo>
                    <a:pt x="0" y="0"/>
                  </a:moveTo>
                  <a:lnTo>
                    <a:pt x="620411" y="0"/>
                  </a:lnTo>
                  <a:lnTo>
                    <a:pt x="620411" y="145979"/>
                  </a:lnTo>
                  <a:lnTo>
                    <a:pt x="0" y="145979"/>
                  </a:lnTo>
                  <a:close/>
                </a:path>
              </a:pathLst>
            </a:custGeom>
            <a:solidFill>
              <a:srgbClr val="576D8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8" name="Google Shape;848;p41"/>
            <p:cNvSpPr/>
            <p:nvPr/>
          </p:nvSpPr>
          <p:spPr>
            <a:xfrm>
              <a:off x="15045320" y="5805299"/>
              <a:ext cx="620410" cy="145978"/>
            </a:xfrm>
            <a:custGeom>
              <a:rect b="b" l="l" r="r" t="t"/>
              <a:pathLst>
                <a:path extrusionOk="0" h="145978" w="620410">
                  <a:moveTo>
                    <a:pt x="0" y="0"/>
                  </a:moveTo>
                  <a:lnTo>
                    <a:pt x="620411" y="0"/>
                  </a:lnTo>
                  <a:lnTo>
                    <a:pt x="620411" y="145979"/>
                  </a:lnTo>
                  <a:lnTo>
                    <a:pt x="0" y="145979"/>
                  </a:lnTo>
                  <a:close/>
                </a:path>
              </a:pathLst>
            </a:custGeom>
            <a:solidFill>
              <a:srgbClr val="576D8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9" name="Google Shape;849;p41"/>
            <p:cNvSpPr/>
            <p:nvPr/>
          </p:nvSpPr>
          <p:spPr>
            <a:xfrm>
              <a:off x="14370168" y="5312620"/>
              <a:ext cx="255463" cy="255463"/>
            </a:xfrm>
            <a:custGeom>
              <a:rect b="b" l="l" r="r" t="t"/>
              <a:pathLst>
                <a:path extrusionOk="0" h="255463" w="255463">
                  <a:moveTo>
                    <a:pt x="0" y="0"/>
                  </a:moveTo>
                  <a:lnTo>
                    <a:pt x="255463" y="0"/>
                  </a:lnTo>
                  <a:lnTo>
                    <a:pt x="255463" y="255463"/>
                  </a:lnTo>
                  <a:lnTo>
                    <a:pt x="0" y="255463"/>
                  </a:lnTo>
                  <a:close/>
                </a:path>
              </a:pathLst>
            </a:custGeom>
            <a:solidFill>
              <a:srgbClr val="46BEE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0" name="Google Shape;850;p41"/>
            <p:cNvSpPr/>
            <p:nvPr/>
          </p:nvSpPr>
          <p:spPr>
            <a:xfrm>
              <a:off x="14370168" y="5750557"/>
              <a:ext cx="255463" cy="255463"/>
            </a:xfrm>
            <a:custGeom>
              <a:rect b="b" l="l" r="r" t="t"/>
              <a:pathLst>
                <a:path extrusionOk="0" h="255463" w="255463">
                  <a:moveTo>
                    <a:pt x="0" y="0"/>
                  </a:moveTo>
                  <a:lnTo>
                    <a:pt x="255463" y="0"/>
                  </a:lnTo>
                  <a:lnTo>
                    <a:pt x="255463" y="255463"/>
                  </a:lnTo>
                  <a:lnTo>
                    <a:pt x="0" y="255463"/>
                  </a:lnTo>
                  <a:close/>
                </a:path>
              </a:pathLst>
            </a:custGeom>
            <a:solidFill>
              <a:srgbClr val="46BEE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1" name="Google Shape;851;p41"/>
            <p:cNvSpPr/>
            <p:nvPr/>
          </p:nvSpPr>
          <p:spPr>
            <a:xfrm>
              <a:off x="14304733" y="4334817"/>
              <a:ext cx="488518" cy="393632"/>
            </a:xfrm>
            <a:custGeom>
              <a:rect b="b" l="l" r="r" t="t"/>
              <a:pathLst>
                <a:path extrusionOk="0" h="393632" w="488518">
                  <a:moveTo>
                    <a:pt x="0" y="222362"/>
                  </a:moveTo>
                  <a:lnTo>
                    <a:pt x="76383" y="145979"/>
                  </a:lnTo>
                  <a:lnTo>
                    <a:pt x="171270" y="240865"/>
                  </a:lnTo>
                  <a:lnTo>
                    <a:pt x="412135" y="0"/>
                  </a:lnTo>
                  <a:lnTo>
                    <a:pt x="488519" y="76383"/>
                  </a:lnTo>
                  <a:lnTo>
                    <a:pt x="171270" y="393632"/>
                  </a:lnTo>
                  <a:lnTo>
                    <a:pt x="0" y="222362"/>
                  </a:lnTo>
                  <a:close/>
                </a:path>
              </a:pathLst>
            </a:custGeom>
            <a:solidFill>
              <a:srgbClr val="8BC93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2" name="Google Shape;852;p41"/>
            <p:cNvSpPr/>
            <p:nvPr/>
          </p:nvSpPr>
          <p:spPr>
            <a:xfrm>
              <a:off x="14304733" y="4772754"/>
              <a:ext cx="488518" cy="393632"/>
            </a:xfrm>
            <a:custGeom>
              <a:rect b="b" l="l" r="r" t="t"/>
              <a:pathLst>
                <a:path extrusionOk="0" h="393632" w="488518">
                  <a:moveTo>
                    <a:pt x="0" y="222362"/>
                  </a:moveTo>
                  <a:lnTo>
                    <a:pt x="76383" y="145979"/>
                  </a:lnTo>
                  <a:lnTo>
                    <a:pt x="171270" y="240865"/>
                  </a:lnTo>
                  <a:lnTo>
                    <a:pt x="412135" y="0"/>
                  </a:lnTo>
                  <a:lnTo>
                    <a:pt x="488519" y="76383"/>
                  </a:lnTo>
                  <a:lnTo>
                    <a:pt x="171270" y="393632"/>
                  </a:lnTo>
                  <a:lnTo>
                    <a:pt x="0" y="222362"/>
                  </a:lnTo>
                  <a:close/>
                </a:path>
              </a:pathLst>
            </a:custGeom>
            <a:solidFill>
              <a:srgbClr val="8BC93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3" name="Google Shape;853;p41"/>
            <p:cNvSpPr/>
            <p:nvPr/>
          </p:nvSpPr>
          <p:spPr>
            <a:xfrm>
              <a:off x="13840994" y="3542625"/>
              <a:ext cx="2262673" cy="2919579"/>
            </a:xfrm>
            <a:custGeom>
              <a:rect b="b" l="l" r="r" t="t"/>
              <a:pathLst>
                <a:path extrusionOk="0" h="2919579" w="2262673">
                  <a:moveTo>
                    <a:pt x="2043705" y="2700611"/>
                  </a:moveTo>
                  <a:lnTo>
                    <a:pt x="218968" y="2700611"/>
                  </a:lnTo>
                  <a:lnTo>
                    <a:pt x="218968" y="437937"/>
                  </a:lnTo>
                  <a:lnTo>
                    <a:pt x="620411" y="437937"/>
                  </a:lnTo>
                  <a:lnTo>
                    <a:pt x="620411" y="656905"/>
                  </a:lnTo>
                  <a:lnTo>
                    <a:pt x="1642263" y="656905"/>
                  </a:lnTo>
                  <a:lnTo>
                    <a:pt x="1642263" y="437937"/>
                  </a:lnTo>
                  <a:lnTo>
                    <a:pt x="2043705" y="437937"/>
                  </a:lnTo>
                  <a:close/>
                  <a:moveTo>
                    <a:pt x="1131337" y="145979"/>
                  </a:moveTo>
                  <a:cubicBezTo>
                    <a:pt x="1191805" y="145979"/>
                    <a:pt x="1240821" y="194995"/>
                    <a:pt x="1240821" y="255463"/>
                  </a:cubicBezTo>
                  <a:cubicBezTo>
                    <a:pt x="1240821" y="315931"/>
                    <a:pt x="1191805" y="364947"/>
                    <a:pt x="1131337" y="364947"/>
                  </a:cubicBezTo>
                  <a:cubicBezTo>
                    <a:pt x="1070869" y="364947"/>
                    <a:pt x="1021853" y="315931"/>
                    <a:pt x="1021853" y="255463"/>
                  </a:cubicBezTo>
                  <a:cubicBezTo>
                    <a:pt x="1020856" y="195991"/>
                    <a:pt x="1068259" y="146975"/>
                    <a:pt x="1127731" y="145979"/>
                  </a:cubicBezTo>
                  <a:cubicBezTo>
                    <a:pt x="1128932" y="145957"/>
                    <a:pt x="1130136" y="145957"/>
                    <a:pt x="1131337" y="145979"/>
                  </a:cubicBezTo>
                  <a:close/>
                  <a:moveTo>
                    <a:pt x="2116695" y="218968"/>
                  </a:moveTo>
                  <a:lnTo>
                    <a:pt x="1496284" y="218968"/>
                  </a:lnTo>
                  <a:lnTo>
                    <a:pt x="1496284" y="145979"/>
                  </a:lnTo>
                  <a:cubicBezTo>
                    <a:pt x="1496284" y="65357"/>
                    <a:pt x="1430926" y="0"/>
                    <a:pt x="1350305" y="0"/>
                  </a:cubicBezTo>
                  <a:lnTo>
                    <a:pt x="912369" y="0"/>
                  </a:lnTo>
                  <a:cubicBezTo>
                    <a:pt x="831748" y="0"/>
                    <a:pt x="766390" y="65357"/>
                    <a:pt x="766390" y="145979"/>
                  </a:cubicBezTo>
                  <a:lnTo>
                    <a:pt x="766390" y="218968"/>
                  </a:lnTo>
                  <a:lnTo>
                    <a:pt x="145979" y="218968"/>
                  </a:lnTo>
                  <a:cubicBezTo>
                    <a:pt x="65358" y="218968"/>
                    <a:pt x="0" y="284327"/>
                    <a:pt x="0" y="364947"/>
                  </a:cubicBezTo>
                  <a:lnTo>
                    <a:pt x="0" y="2773600"/>
                  </a:lnTo>
                  <a:cubicBezTo>
                    <a:pt x="0" y="2854221"/>
                    <a:pt x="65358" y="2919579"/>
                    <a:pt x="145979" y="2919579"/>
                  </a:cubicBezTo>
                  <a:lnTo>
                    <a:pt x="2116695" y="2919579"/>
                  </a:lnTo>
                  <a:cubicBezTo>
                    <a:pt x="2197316" y="2919579"/>
                    <a:pt x="2262674" y="2854221"/>
                    <a:pt x="2262674" y="2773600"/>
                  </a:cubicBezTo>
                  <a:lnTo>
                    <a:pt x="2262674" y="364947"/>
                  </a:lnTo>
                  <a:cubicBezTo>
                    <a:pt x="2262674" y="284327"/>
                    <a:pt x="2197316" y="218968"/>
                    <a:pt x="2116695" y="218968"/>
                  </a:cubicBezTo>
                  <a:close/>
                </a:path>
              </a:pathLst>
            </a:custGeom>
            <a:solidFill>
              <a:srgbClr val="FF9F6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4" name="Google Shape;854;p41"/>
            <p:cNvSpPr txBox="1"/>
            <p:nvPr/>
          </p:nvSpPr>
          <p:spPr>
            <a:xfrm>
              <a:off x="13216673" y="7190588"/>
              <a:ext cx="3657293" cy="10446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200"/>
                <a:buFont typeface="Arial"/>
                <a:buNone/>
              </a:pPr>
              <a:r>
                <a:rPr lang="en-US" sz="3200">
                  <a:solidFill>
                    <a:schemeClr val="dk1"/>
                  </a:solidFill>
                  <a:latin typeface="Quicksand"/>
                  <a:ea typeface="Quicksand"/>
                  <a:cs typeface="Quicksand"/>
                  <a:sym typeface="Quicksand"/>
                </a:rPr>
                <a:t>Support future uses</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42"/>
          <p:cNvSpPr txBox="1"/>
          <p:nvPr>
            <p:ph type="title"/>
          </p:nvPr>
        </p:nvSpPr>
        <p:spPr>
          <a:xfrm>
            <a:off x="457200" y="274638"/>
            <a:ext cx="17297400" cy="25828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5303F"/>
              </a:buClr>
              <a:buSzPts val="10000"/>
              <a:buFont typeface="Arial"/>
              <a:buNone/>
            </a:pPr>
            <a:r>
              <a:rPr lang="en-US" sz="10000">
                <a:solidFill>
                  <a:srgbClr val="25303F"/>
                </a:solidFill>
                <a:latin typeface="Arial"/>
                <a:ea typeface="Arial"/>
                <a:cs typeface="Arial"/>
                <a:sym typeface="Arial"/>
              </a:rPr>
              <a:t>Challenges</a:t>
            </a:r>
            <a:endParaRPr/>
          </a:p>
        </p:txBody>
      </p:sp>
      <p:sp>
        <p:nvSpPr>
          <p:cNvPr id="861" name="Google Shape;861;p42"/>
          <p:cNvSpPr txBox="1"/>
          <p:nvPr>
            <p:ph idx="1" type="body"/>
          </p:nvPr>
        </p:nvSpPr>
        <p:spPr>
          <a:xfrm>
            <a:off x="11135031" y="7137469"/>
            <a:ext cx="3312439" cy="1524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5303F"/>
              </a:buClr>
              <a:buSzPts val="3200"/>
              <a:buNone/>
            </a:pPr>
            <a:r>
              <a:rPr lang="en-US">
                <a:solidFill>
                  <a:srgbClr val="25303F"/>
                </a:solidFill>
                <a:latin typeface="Quicksand"/>
                <a:ea typeface="Quicksand"/>
                <a:cs typeface="Quicksand"/>
                <a:sym typeface="Quicksand"/>
              </a:rPr>
              <a:t>Upload files</a:t>
            </a:r>
            <a:endParaRPr/>
          </a:p>
        </p:txBody>
      </p:sp>
      <p:pic>
        <p:nvPicPr>
          <p:cNvPr descr="Upload with solid fill" id="862" name="Google Shape;862;p42"/>
          <p:cNvPicPr preferRelativeResize="0"/>
          <p:nvPr/>
        </p:nvPicPr>
        <p:blipFill rotWithShape="1">
          <a:blip r:embed="rId3">
            <a:alphaModFix/>
          </a:blip>
          <a:srcRect b="0" l="0" r="0" t="0"/>
          <a:stretch/>
        </p:blipFill>
        <p:spPr>
          <a:xfrm>
            <a:off x="11135036" y="3576251"/>
            <a:ext cx="3312436" cy="3312436"/>
          </a:xfrm>
          <a:prstGeom prst="rect">
            <a:avLst/>
          </a:prstGeom>
          <a:noFill/>
          <a:ln>
            <a:noFill/>
          </a:ln>
        </p:spPr>
      </p:pic>
      <p:sp>
        <p:nvSpPr>
          <p:cNvPr id="863" name="Google Shape;863;p42"/>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grpSp>
        <p:nvGrpSpPr>
          <p:cNvPr id="864" name="Google Shape;864;p42"/>
          <p:cNvGrpSpPr/>
          <p:nvPr/>
        </p:nvGrpSpPr>
        <p:grpSpPr>
          <a:xfrm>
            <a:off x="3840526" y="3791288"/>
            <a:ext cx="3312439" cy="4870181"/>
            <a:chOff x="1621484" y="3727397"/>
            <a:chExt cx="3312439" cy="4870181"/>
          </a:xfrm>
        </p:grpSpPr>
        <p:sp>
          <p:nvSpPr>
            <p:cNvPr id="865" name="Google Shape;865;p42"/>
            <p:cNvSpPr txBox="1"/>
            <p:nvPr/>
          </p:nvSpPr>
          <p:spPr>
            <a:xfrm>
              <a:off x="1621484" y="7073578"/>
              <a:ext cx="3312439" cy="1524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25303F"/>
                </a:buClr>
                <a:buSzPts val="3200"/>
                <a:buFont typeface="Arial"/>
                <a:buNone/>
              </a:pPr>
              <a:r>
                <a:rPr lang="en-US" sz="3200">
                  <a:solidFill>
                    <a:srgbClr val="25303F"/>
                  </a:solidFill>
                  <a:latin typeface="Quicksand"/>
                  <a:ea typeface="Quicksand"/>
                  <a:cs typeface="Quicksand"/>
                  <a:sym typeface="Quicksand"/>
                </a:rPr>
                <a:t>Email validation</a:t>
              </a:r>
              <a:endParaRPr/>
            </a:p>
          </p:txBody>
        </p:sp>
        <p:grpSp>
          <p:nvGrpSpPr>
            <p:cNvPr id="866" name="Google Shape;866;p42"/>
            <p:cNvGrpSpPr/>
            <p:nvPr/>
          </p:nvGrpSpPr>
          <p:grpSpPr>
            <a:xfrm>
              <a:off x="1912728" y="3727397"/>
              <a:ext cx="2855543" cy="2855543"/>
              <a:chOff x="1912728" y="3727397"/>
              <a:chExt cx="2855543" cy="2855543"/>
            </a:xfrm>
          </p:grpSpPr>
          <p:pic>
            <p:nvPicPr>
              <p:cNvPr descr="Email with solid fill" id="867" name="Google Shape;867;p42"/>
              <p:cNvPicPr preferRelativeResize="0"/>
              <p:nvPr/>
            </p:nvPicPr>
            <p:blipFill rotWithShape="1">
              <a:blip r:embed="rId4">
                <a:alphaModFix/>
              </a:blip>
              <a:srcRect b="0" l="0" r="0" t="0"/>
              <a:stretch/>
            </p:blipFill>
            <p:spPr>
              <a:xfrm>
                <a:off x="1912728" y="3727397"/>
                <a:ext cx="2855543" cy="2855543"/>
              </a:xfrm>
              <a:prstGeom prst="rect">
                <a:avLst/>
              </a:prstGeom>
              <a:noFill/>
              <a:ln>
                <a:noFill/>
              </a:ln>
            </p:spPr>
          </p:pic>
          <p:sp>
            <p:nvSpPr>
              <p:cNvPr id="868" name="Google Shape;868;p42"/>
              <p:cNvSpPr/>
              <p:nvPr/>
            </p:nvSpPr>
            <p:spPr>
              <a:xfrm>
                <a:off x="2895600" y="4457700"/>
                <a:ext cx="871638" cy="87163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ext, sign&#10;&#10;Description automatically generated" id="869" name="Google Shape;869;p42"/>
              <p:cNvPicPr preferRelativeResize="0"/>
              <p:nvPr/>
            </p:nvPicPr>
            <p:blipFill rotWithShape="1">
              <a:blip r:embed="rId5">
                <a:alphaModFix/>
              </a:blip>
              <a:srcRect b="0" l="0" r="0" t="0"/>
              <a:stretch/>
            </p:blipFill>
            <p:spPr>
              <a:xfrm>
                <a:off x="2874219" y="4417774"/>
                <a:ext cx="914400" cy="934424"/>
              </a:xfrm>
              <a:prstGeom prst="ellipse">
                <a:avLst/>
              </a:prstGeom>
              <a:noFill/>
              <a:ln cap="rnd" cmpd="sng" w="5715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gr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pic>
        <p:nvPicPr>
          <p:cNvPr id="875" name="Google Shape;875;p44"/>
          <p:cNvPicPr preferRelativeResize="0"/>
          <p:nvPr/>
        </p:nvPicPr>
        <p:blipFill rotWithShape="1">
          <a:blip r:embed="rId3">
            <a:alphaModFix/>
          </a:blip>
          <a:srcRect b="0" l="1" r="965" t="0"/>
          <a:stretch/>
        </p:blipFill>
        <p:spPr>
          <a:xfrm>
            <a:off x="381000" y="227394"/>
            <a:ext cx="5972157" cy="9832211"/>
          </a:xfrm>
          <a:prstGeom prst="rect">
            <a:avLst/>
          </a:prstGeom>
          <a:noFill/>
          <a:ln>
            <a:noFill/>
          </a:ln>
        </p:spPr>
      </p:pic>
      <p:grpSp>
        <p:nvGrpSpPr>
          <p:cNvPr id="876" name="Google Shape;876;p44"/>
          <p:cNvGrpSpPr/>
          <p:nvPr/>
        </p:nvGrpSpPr>
        <p:grpSpPr>
          <a:xfrm>
            <a:off x="7429502" y="2889520"/>
            <a:ext cx="9220200" cy="4507959"/>
            <a:chOff x="-1524000" y="-1128370"/>
            <a:chExt cx="12293599" cy="6010612"/>
          </a:xfrm>
        </p:grpSpPr>
        <p:sp>
          <p:nvSpPr>
            <p:cNvPr id="877" name="Google Shape;877;p44"/>
            <p:cNvSpPr txBox="1"/>
            <p:nvPr/>
          </p:nvSpPr>
          <p:spPr>
            <a:xfrm>
              <a:off x="-1524000" y="-1128370"/>
              <a:ext cx="12293599" cy="47192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500">
                  <a:solidFill>
                    <a:srgbClr val="AFD1B0"/>
                  </a:solidFill>
                  <a:latin typeface="Arial"/>
                  <a:ea typeface="Arial"/>
                  <a:cs typeface="Arial"/>
                  <a:sym typeface="Arial"/>
                </a:rPr>
                <a:t>Thank you for listening</a:t>
              </a:r>
              <a:endParaRPr/>
            </a:p>
          </p:txBody>
        </p:sp>
        <p:sp>
          <p:nvSpPr>
            <p:cNvPr id="878" name="Google Shape;878;p44"/>
            <p:cNvSpPr txBox="1"/>
            <p:nvPr/>
          </p:nvSpPr>
          <p:spPr>
            <a:xfrm>
              <a:off x="-1524000" y="4256430"/>
              <a:ext cx="7777382" cy="625812"/>
            </a:xfrm>
            <a:prstGeom prst="rect">
              <a:avLst/>
            </a:prstGeom>
            <a:noFill/>
            <a:ln>
              <a:noFill/>
            </a:ln>
          </p:spPr>
          <p:txBody>
            <a:bodyPr anchorCtr="0" anchor="t" bIns="0" lIns="0" spcFirstLastPara="1" rIns="0" wrap="square" tIns="0">
              <a:spAutoFit/>
            </a:bodyPr>
            <a:lstStyle/>
            <a:p>
              <a:pPr indent="0" lvl="0" marL="0" marR="0" rtl="0" algn="l">
                <a:lnSpc>
                  <a:spcPct val="91000"/>
                </a:lnSpc>
                <a:spcBef>
                  <a:spcPts val="0"/>
                </a:spcBef>
                <a:spcAft>
                  <a:spcPts val="0"/>
                </a:spcAft>
                <a:buNone/>
              </a:pPr>
              <a:r>
                <a:rPr lang="en-US" sz="4000">
                  <a:solidFill>
                    <a:srgbClr val="AFD1B0"/>
                  </a:solidFill>
                  <a:latin typeface="Quicksand"/>
                  <a:ea typeface="Quicksand"/>
                  <a:cs typeface="Quicksand"/>
                  <a:sym typeface="Quicksand"/>
                </a:rPr>
                <a:t>See you again soon!</a:t>
              </a:r>
              <a:endParaRPr/>
            </a:p>
          </p:txBody>
        </p:sp>
      </p:grpSp>
      <p:sp>
        <p:nvSpPr>
          <p:cNvPr id="879" name="Google Shape;879;p44"/>
          <p:cNvSpPr/>
          <p:nvPr/>
        </p:nvSpPr>
        <p:spPr>
          <a:xfrm>
            <a:off x="17145000" y="9258300"/>
            <a:ext cx="966799" cy="863996"/>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4"/>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85" name="Shape 885"/>
        <p:cNvGrpSpPr/>
        <p:nvPr/>
      </p:nvGrpSpPr>
      <p:grpSpPr>
        <a:xfrm>
          <a:off x="0" y="0"/>
          <a:ext cx="0" cy="0"/>
          <a:chOff x="0" y="0"/>
          <a:chExt cx="0" cy="0"/>
        </a:xfrm>
      </p:grpSpPr>
      <p:sp>
        <p:nvSpPr>
          <p:cNvPr id="886" name="Google Shape;886;p43"/>
          <p:cNvSpPr txBox="1"/>
          <p:nvPr>
            <p:ph type="title"/>
          </p:nvPr>
        </p:nvSpPr>
        <p:spPr>
          <a:xfrm>
            <a:off x="457200" y="274638"/>
            <a:ext cx="17297400" cy="25828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52F3E"/>
              </a:buClr>
              <a:buSzPts val="10000"/>
              <a:buFont typeface="Arial"/>
              <a:buNone/>
            </a:pPr>
            <a:r>
              <a:rPr lang="en-US" sz="10000">
                <a:solidFill>
                  <a:srgbClr val="252F3E"/>
                </a:solidFill>
                <a:latin typeface="Arial"/>
                <a:ea typeface="Arial"/>
                <a:cs typeface="Arial"/>
                <a:sym typeface="Arial"/>
              </a:rPr>
              <a:t>Plans</a:t>
            </a:r>
            <a:endParaRPr/>
          </a:p>
        </p:txBody>
      </p:sp>
      <p:sp>
        <p:nvSpPr>
          <p:cNvPr id="887" name="Google Shape;887;p43"/>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grpSp>
        <p:nvGrpSpPr>
          <p:cNvPr id="888" name="Google Shape;888;p43"/>
          <p:cNvGrpSpPr/>
          <p:nvPr/>
        </p:nvGrpSpPr>
        <p:grpSpPr>
          <a:xfrm>
            <a:off x="3534534" y="3352952"/>
            <a:ext cx="3939919" cy="5409576"/>
            <a:chOff x="2032712" y="3280296"/>
            <a:chExt cx="3939919" cy="5409576"/>
          </a:xfrm>
        </p:grpSpPr>
        <p:pic>
          <p:nvPicPr>
            <p:cNvPr descr="Progress Tracking Flat Vector Icon Which Stock Vector (Royalty Free)  2026250051 | Shutterstock" id="889" name="Google Shape;889;p43"/>
            <p:cNvPicPr preferRelativeResize="0"/>
            <p:nvPr/>
          </p:nvPicPr>
          <p:blipFill rotWithShape="1">
            <a:blip r:embed="rId3">
              <a:alphaModFix/>
            </a:blip>
            <a:srcRect b="7965" l="0" r="0" t="0"/>
            <a:stretch/>
          </p:blipFill>
          <p:spPr>
            <a:xfrm>
              <a:off x="2032712" y="3280296"/>
              <a:ext cx="3939919" cy="3905015"/>
            </a:xfrm>
            <a:prstGeom prst="rect">
              <a:avLst/>
            </a:prstGeom>
            <a:noFill/>
            <a:ln>
              <a:noFill/>
            </a:ln>
          </p:spPr>
        </p:pic>
        <p:sp>
          <p:nvSpPr>
            <p:cNvPr id="890" name="Google Shape;890;p43"/>
            <p:cNvSpPr txBox="1"/>
            <p:nvPr/>
          </p:nvSpPr>
          <p:spPr>
            <a:xfrm>
              <a:off x="2127870" y="7165872"/>
              <a:ext cx="3657294" cy="1524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3200"/>
                <a:buFont typeface="Arial"/>
                <a:buNone/>
              </a:pPr>
              <a:r>
                <a:rPr lang="en-US" sz="3200">
                  <a:solidFill>
                    <a:schemeClr val="dk1"/>
                  </a:solidFill>
                  <a:latin typeface="Quicksand"/>
                  <a:ea typeface="Quicksand"/>
                  <a:cs typeface="Quicksand"/>
                  <a:sym typeface="Quicksand"/>
                </a:rPr>
                <a:t>Event progress tracking</a:t>
              </a:r>
              <a:endParaRPr/>
            </a:p>
          </p:txBody>
        </p:sp>
      </p:grpSp>
      <p:grpSp>
        <p:nvGrpSpPr>
          <p:cNvPr id="891" name="Google Shape;891;p43"/>
          <p:cNvGrpSpPr/>
          <p:nvPr/>
        </p:nvGrpSpPr>
        <p:grpSpPr>
          <a:xfrm>
            <a:off x="11096171" y="3352952"/>
            <a:ext cx="3657295" cy="4911540"/>
            <a:chOff x="11096171" y="3352952"/>
            <a:chExt cx="3657295" cy="4911540"/>
          </a:xfrm>
        </p:grpSpPr>
        <p:grpSp>
          <p:nvGrpSpPr>
            <p:cNvPr id="892" name="Google Shape;892;p43"/>
            <p:cNvGrpSpPr/>
            <p:nvPr/>
          </p:nvGrpSpPr>
          <p:grpSpPr>
            <a:xfrm>
              <a:off x="11096171" y="3352952"/>
              <a:ext cx="3657295" cy="4911540"/>
              <a:chOff x="10731093" y="3391205"/>
              <a:chExt cx="3657295" cy="4911540"/>
            </a:xfrm>
          </p:grpSpPr>
          <p:sp>
            <p:nvSpPr>
              <p:cNvPr id="893" name="Google Shape;893;p43"/>
              <p:cNvSpPr txBox="1"/>
              <p:nvPr/>
            </p:nvSpPr>
            <p:spPr>
              <a:xfrm>
                <a:off x="10731093" y="7258120"/>
                <a:ext cx="3657293" cy="10446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200"/>
                  <a:buFont typeface="Arial"/>
                  <a:buNone/>
                </a:pPr>
                <a:r>
                  <a:rPr lang="en-US" sz="3200">
                    <a:solidFill>
                      <a:schemeClr val="dk1"/>
                    </a:solidFill>
                    <a:latin typeface="Quicksand"/>
                    <a:ea typeface="Quicksand"/>
                    <a:cs typeface="Quicksand"/>
                    <a:sym typeface="Quicksand"/>
                  </a:rPr>
                  <a:t>Access for all FPTU users</a:t>
                </a:r>
                <a:endParaRPr/>
              </a:p>
            </p:txBody>
          </p:sp>
          <p:pic>
            <p:nvPicPr>
              <p:cNvPr descr="Icon&#10;&#10;Description automatically generated" id="894" name="Google Shape;894;p43"/>
              <p:cNvPicPr preferRelativeResize="0"/>
              <p:nvPr/>
            </p:nvPicPr>
            <p:blipFill rotWithShape="1">
              <a:blip r:embed="rId4">
                <a:alphaModFix/>
              </a:blip>
              <a:srcRect b="0" l="0" r="0" t="0"/>
              <a:stretch/>
            </p:blipFill>
            <p:spPr>
              <a:xfrm>
                <a:off x="10731093" y="3391205"/>
                <a:ext cx="3657295" cy="3657295"/>
              </a:xfrm>
              <a:prstGeom prst="rect">
                <a:avLst/>
              </a:prstGeom>
              <a:noFill/>
              <a:ln>
                <a:noFill/>
              </a:ln>
            </p:spPr>
          </p:pic>
        </p:grpSp>
        <p:pic>
          <p:nvPicPr>
            <p:cNvPr id="895" name="Google Shape;895;p43"/>
            <p:cNvPicPr preferRelativeResize="0"/>
            <p:nvPr/>
          </p:nvPicPr>
          <p:blipFill rotWithShape="1">
            <a:blip r:embed="rId5">
              <a:alphaModFix/>
            </a:blip>
            <a:srcRect b="32542" l="17600" r="47539" t="13678"/>
            <a:stretch/>
          </p:blipFill>
          <p:spPr>
            <a:xfrm>
              <a:off x="12314903" y="4636691"/>
              <a:ext cx="1194620" cy="1013618"/>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00" name="Shape 900"/>
        <p:cNvGrpSpPr/>
        <p:nvPr/>
      </p:nvGrpSpPr>
      <p:grpSpPr>
        <a:xfrm>
          <a:off x="0" y="0"/>
          <a:ext cx="0" cy="0"/>
          <a:chOff x="0" y="0"/>
          <a:chExt cx="0" cy="0"/>
        </a:xfrm>
      </p:grpSpPr>
      <p:pic>
        <p:nvPicPr>
          <p:cNvPr id="901" name="Google Shape;901;p7"/>
          <p:cNvPicPr preferRelativeResize="0"/>
          <p:nvPr/>
        </p:nvPicPr>
        <p:blipFill rotWithShape="1">
          <a:blip r:embed="rId3">
            <a:alphaModFix/>
          </a:blip>
          <a:srcRect b="8111" l="0" r="93935" t="0"/>
          <a:stretch/>
        </p:blipFill>
        <p:spPr>
          <a:xfrm>
            <a:off x="-3085" y="-38100"/>
            <a:ext cx="18288855" cy="10287695"/>
          </a:xfrm>
          <a:prstGeom prst="rect">
            <a:avLst/>
          </a:prstGeom>
          <a:noFill/>
          <a:ln>
            <a:noFill/>
          </a:ln>
        </p:spPr>
      </p:pic>
      <p:grpSp>
        <p:nvGrpSpPr>
          <p:cNvPr id="902" name="Google Shape;902;p7"/>
          <p:cNvGrpSpPr/>
          <p:nvPr/>
        </p:nvGrpSpPr>
        <p:grpSpPr>
          <a:xfrm>
            <a:off x="1072116" y="1638300"/>
            <a:ext cx="7312183" cy="1487241"/>
            <a:chOff x="-141510" y="2479405"/>
            <a:chExt cx="6055223" cy="1982988"/>
          </a:xfrm>
        </p:grpSpPr>
        <p:sp>
          <p:nvSpPr>
            <p:cNvPr id="903" name="Google Shape;903;p7"/>
            <p:cNvSpPr txBox="1"/>
            <p:nvPr/>
          </p:nvSpPr>
          <p:spPr>
            <a:xfrm>
              <a:off x="-141510" y="2479405"/>
              <a:ext cx="6026171" cy="689932"/>
            </a:xfrm>
            <a:prstGeom prst="rect">
              <a:avLst/>
            </a:prstGeom>
            <a:noFill/>
            <a:ln>
              <a:noFill/>
            </a:ln>
          </p:spPr>
          <p:txBody>
            <a:bodyPr anchorCtr="0" anchor="t" bIns="0" lIns="0" spcFirstLastPara="1" rIns="0" wrap="square" tIns="0">
              <a:spAutoFit/>
            </a:bodyPr>
            <a:lstStyle/>
            <a:p>
              <a:pPr indent="0" lvl="0" marL="0" marR="0" rtl="0" algn="l">
                <a:lnSpc>
                  <a:spcPct val="40625"/>
                </a:lnSpc>
                <a:spcBef>
                  <a:spcPts val="0"/>
                </a:spcBef>
                <a:spcAft>
                  <a:spcPts val="0"/>
                </a:spcAft>
                <a:buNone/>
              </a:pPr>
              <a:r>
                <a:rPr lang="en-US" sz="8000">
                  <a:solidFill>
                    <a:srgbClr val="595959"/>
                  </a:solidFill>
                  <a:latin typeface="Arial"/>
                  <a:ea typeface="Arial"/>
                  <a:cs typeface="Arial"/>
                  <a:sym typeface="Arial"/>
                </a:rPr>
                <a:t>Problem #3</a:t>
              </a:r>
              <a:endParaRPr/>
            </a:p>
          </p:txBody>
        </p:sp>
        <p:sp>
          <p:nvSpPr>
            <p:cNvPr id="904" name="Google Shape;904;p7"/>
            <p:cNvSpPr txBox="1"/>
            <p:nvPr/>
          </p:nvSpPr>
          <p:spPr>
            <a:xfrm>
              <a:off x="-112387" y="3230893"/>
              <a:ext cx="6026100" cy="12315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6000">
                  <a:solidFill>
                    <a:srgbClr val="595959"/>
                  </a:solidFill>
                  <a:latin typeface="Quicksand"/>
                  <a:ea typeface="Quicksand"/>
                  <a:cs typeface="Quicksand"/>
                  <a:sym typeface="Quicksand"/>
                </a:rPr>
                <a:t>Test Case</a:t>
              </a:r>
              <a:endParaRPr/>
            </a:p>
          </p:txBody>
        </p:sp>
      </p:grpSp>
      <p:sp>
        <p:nvSpPr>
          <p:cNvPr id="905" name="Google Shape;905;p7"/>
          <p:cNvSpPr/>
          <p:nvPr/>
        </p:nvSpPr>
        <p:spPr>
          <a:xfrm>
            <a:off x="17145000" y="9258300"/>
            <a:ext cx="966799" cy="863996"/>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7"/>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11" name="Shape 911"/>
        <p:cNvGrpSpPr/>
        <p:nvPr/>
      </p:nvGrpSpPr>
      <p:grpSpPr>
        <a:xfrm>
          <a:off x="0" y="0"/>
          <a:ext cx="0" cy="0"/>
          <a:chOff x="0" y="0"/>
          <a:chExt cx="0" cy="0"/>
        </a:xfrm>
      </p:grpSpPr>
      <p:sp>
        <p:nvSpPr>
          <p:cNvPr id="912" name="Google Shape;912;p12"/>
          <p:cNvSpPr/>
          <p:nvPr/>
        </p:nvSpPr>
        <p:spPr>
          <a:xfrm>
            <a:off x="17145000" y="9258300"/>
            <a:ext cx="966799" cy="863996"/>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2"/>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pic>
        <p:nvPicPr>
          <p:cNvPr id="914" name="Google Shape;914;p12"/>
          <p:cNvPicPr preferRelativeResize="0"/>
          <p:nvPr/>
        </p:nvPicPr>
        <p:blipFill rotWithShape="1">
          <a:blip r:embed="rId3">
            <a:alphaModFix/>
          </a:blip>
          <a:srcRect b="0" l="0" r="0" t="0"/>
          <a:stretch/>
        </p:blipFill>
        <p:spPr>
          <a:xfrm>
            <a:off x="1219200" y="3086100"/>
            <a:ext cx="4114800" cy="4114800"/>
          </a:xfrm>
          <a:prstGeom prst="rect">
            <a:avLst/>
          </a:prstGeom>
          <a:noFill/>
          <a:ln>
            <a:noFill/>
          </a:ln>
        </p:spPr>
      </p:pic>
      <p:grpSp>
        <p:nvGrpSpPr>
          <p:cNvPr id="915" name="Google Shape;915;p12"/>
          <p:cNvGrpSpPr/>
          <p:nvPr/>
        </p:nvGrpSpPr>
        <p:grpSpPr>
          <a:xfrm>
            <a:off x="6934200" y="647700"/>
            <a:ext cx="13030200" cy="8436866"/>
            <a:chOff x="6934200" y="647700"/>
            <a:chExt cx="13030200" cy="8436866"/>
          </a:xfrm>
        </p:grpSpPr>
        <p:sp>
          <p:nvSpPr>
            <p:cNvPr id="916" name="Google Shape;916;p12"/>
            <p:cNvSpPr/>
            <p:nvPr/>
          </p:nvSpPr>
          <p:spPr>
            <a:xfrm>
              <a:off x="6934200" y="647700"/>
              <a:ext cx="11582400" cy="1557992"/>
            </a:xfrm>
            <a:prstGeom prst="roundRect">
              <a:avLst>
                <a:gd fmla="val 10000"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Server" id="917" name="Google Shape;917;p12"/>
            <p:cNvSpPr/>
            <p:nvPr/>
          </p:nvSpPr>
          <p:spPr>
            <a:xfrm>
              <a:off x="7543800" y="784808"/>
              <a:ext cx="1306583" cy="1306583"/>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2"/>
            <p:cNvSpPr/>
            <p:nvPr/>
          </p:nvSpPr>
          <p:spPr>
            <a:xfrm>
              <a:off x="9132821" y="723900"/>
              <a:ext cx="10831579" cy="1375774"/>
            </a:xfrm>
            <a:custGeom>
              <a:rect b="b" l="l" r="r" t="t"/>
              <a:pathLst>
                <a:path extrusionOk="0" h="1375774" w="10831579">
                  <a:moveTo>
                    <a:pt x="0" y="0"/>
                  </a:moveTo>
                  <a:lnTo>
                    <a:pt x="10831579" y="0"/>
                  </a:lnTo>
                  <a:lnTo>
                    <a:pt x="10831579" y="1375774"/>
                  </a:lnTo>
                  <a:lnTo>
                    <a:pt x="0" y="1375774"/>
                  </a:lnTo>
                  <a:lnTo>
                    <a:pt x="0" y="0"/>
                  </a:lnTo>
                  <a:close/>
                </a:path>
              </a:pathLst>
            </a:custGeom>
            <a:noFill/>
            <a:ln>
              <a:noFill/>
            </a:ln>
          </p:spPr>
          <p:txBody>
            <a:bodyPr anchorCtr="0" anchor="ctr" bIns="145600" lIns="145600" spcFirstLastPara="1" rIns="145600" wrap="square" tIns="145600">
              <a:noAutofit/>
            </a:bodyPr>
            <a:lstStyle/>
            <a:p>
              <a:pPr indent="0" lvl="0" marL="0" marR="0" rtl="0" algn="l">
                <a:lnSpc>
                  <a:spcPct val="100000"/>
                </a:lnSpc>
                <a:spcBef>
                  <a:spcPts val="0"/>
                </a:spcBef>
                <a:spcAft>
                  <a:spcPts val="0"/>
                </a:spcAft>
                <a:buClr>
                  <a:srgbClr val="252F3E"/>
                </a:buClr>
                <a:buSzPts val="4800"/>
                <a:buFont typeface="Quicksand"/>
                <a:buNone/>
              </a:pPr>
              <a:r>
                <a:rPr lang="en-US" sz="4800">
                  <a:solidFill>
                    <a:srgbClr val="252F3E"/>
                  </a:solidFill>
                  <a:latin typeface="Quicksand"/>
                  <a:ea typeface="Quicksand"/>
                  <a:cs typeface="Quicksand"/>
                  <a:sym typeface="Quicksand"/>
                </a:rPr>
                <a:t>Host</a:t>
              </a:r>
              <a:endParaRPr/>
            </a:p>
          </p:txBody>
        </p:sp>
        <p:sp>
          <p:nvSpPr>
            <p:cNvPr id="919" name="Google Shape;919;p12"/>
            <p:cNvSpPr/>
            <p:nvPr/>
          </p:nvSpPr>
          <p:spPr>
            <a:xfrm>
              <a:off x="6934200" y="2367418"/>
              <a:ext cx="11582400" cy="1557992"/>
            </a:xfrm>
            <a:prstGeom prst="roundRect">
              <a:avLst>
                <a:gd fmla="val 10000"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User" id="920" name="Google Shape;920;p12"/>
            <p:cNvSpPr/>
            <p:nvPr/>
          </p:nvSpPr>
          <p:spPr>
            <a:xfrm>
              <a:off x="7543800" y="2504527"/>
              <a:ext cx="1306583" cy="1306583"/>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2"/>
            <p:cNvSpPr/>
            <p:nvPr/>
          </p:nvSpPr>
          <p:spPr>
            <a:xfrm>
              <a:off x="9132821" y="2443618"/>
              <a:ext cx="10831579" cy="1375774"/>
            </a:xfrm>
            <a:custGeom>
              <a:rect b="b" l="l" r="r" t="t"/>
              <a:pathLst>
                <a:path extrusionOk="0" h="1375774" w="10831579">
                  <a:moveTo>
                    <a:pt x="0" y="0"/>
                  </a:moveTo>
                  <a:lnTo>
                    <a:pt x="10831579" y="0"/>
                  </a:lnTo>
                  <a:lnTo>
                    <a:pt x="10831579" y="1375774"/>
                  </a:lnTo>
                  <a:lnTo>
                    <a:pt x="0" y="1375774"/>
                  </a:lnTo>
                  <a:lnTo>
                    <a:pt x="0" y="0"/>
                  </a:lnTo>
                  <a:close/>
                </a:path>
              </a:pathLst>
            </a:custGeom>
            <a:noFill/>
            <a:ln>
              <a:noFill/>
            </a:ln>
          </p:spPr>
          <p:txBody>
            <a:bodyPr anchorCtr="0" anchor="ctr" bIns="145600" lIns="145600" spcFirstLastPara="1" rIns="145600" wrap="square" tIns="145600">
              <a:noAutofit/>
            </a:bodyPr>
            <a:lstStyle/>
            <a:p>
              <a:pPr indent="0" lvl="0" marL="0" marR="0" rtl="0" algn="l">
                <a:lnSpc>
                  <a:spcPct val="100000"/>
                </a:lnSpc>
                <a:spcBef>
                  <a:spcPts val="0"/>
                </a:spcBef>
                <a:spcAft>
                  <a:spcPts val="0"/>
                </a:spcAft>
                <a:buClr>
                  <a:srgbClr val="252F3E"/>
                </a:buClr>
                <a:buSzPts val="4800"/>
                <a:buFont typeface="Quicksand"/>
                <a:buNone/>
              </a:pPr>
              <a:r>
                <a:rPr lang="en-US" sz="4800">
                  <a:solidFill>
                    <a:srgbClr val="252F3E"/>
                  </a:solidFill>
                  <a:latin typeface="Quicksand"/>
                  <a:ea typeface="Quicksand"/>
                  <a:cs typeface="Quicksand"/>
                  <a:sym typeface="Quicksand"/>
                </a:rPr>
                <a:t>Deploy</a:t>
              </a:r>
              <a:endParaRPr/>
            </a:p>
          </p:txBody>
        </p:sp>
        <p:sp>
          <p:nvSpPr>
            <p:cNvPr id="922" name="Google Shape;922;p12"/>
            <p:cNvSpPr/>
            <p:nvPr/>
          </p:nvSpPr>
          <p:spPr>
            <a:xfrm>
              <a:off x="6934200" y="4087137"/>
              <a:ext cx="11582400" cy="1557992"/>
            </a:xfrm>
            <a:prstGeom prst="roundRect">
              <a:avLst>
                <a:gd fmla="val 10000"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Database" id="923" name="Google Shape;923;p12"/>
            <p:cNvSpPr/>
            <p:nvPr/>
          </p:nvSpPr>
          <p:spPr>
            <a:xfrm>
              <a:off x="7543800" y="4224246"/>
              <a:ext cx="1306583" cy="1306583"/>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2"/>
            <p:cNvSpPr/>
            <p:nvPr/>
          </p:nvSpPr>
          <p:spPr>
            <a:xfrm>
              <a:off x="9132821" y="4163337"/>
              <a:ext cx="10831579" cy="1375774"/>
            </a:xfrm>
            <a:custGeom>
              <a:rect b="b" l="l" r="r" t="t"/>
              <a:pathLst>
                <a:path extrusionOk="0" h="1375774" w="10831579">
                  <a:moveTo>
                    <a:pt x="0" y="0"/>
                  </a:moveTo>
                  <a:lnTo>
                    <a:pt x="10831579" y="0"/>
                  </a:lnTo>
                  <a:lnTo>
                    <a:pt x="10831579" y="1375774"/>
                  </a:lnTo>
                  <a:lnTo>
                    <a:pt x="0" y="1375774"/>
                  </a:lnTo>
                  <a:lnTo>
                    <a:pt x="0" y="0"/>
                  </a:lnTo>
                  <a:close/>
                </a:path>
              </a:pathLst>
            </a:custGeom>
            <a:noFill/>
            <a:ln>
              <a:noFill/>
            </a:ln>
          </p:spPr>
          <p:txBody>
            <a:bodyPr anchorCtr="0" anchor="ctr" bIns="145600" lIns="145600" spcFirstLastPara="1" rIns="145600" wrap="square" tIns="145600">
              <a:noAutofit/>
            </a:bodyPr>
            <a:lstStyle/>
            <a:p>
              <a:pPr indent="0" lvl="0" marL="0" marR="0" rtl="0" algn="l">
                <a:lnSpc>
                  <a:spcPct val="100000"/>
                </a:lnSpc>
                <a:spcBef>
                  <a:spcPts val="0"/>
                </a:spcBef>
                <a:spcAft>
                  <a:spcPts val="0"/>
                </a:spcAft>
                <a:buClr>
                  <a:srgbClr val="252F3E"/>
                </a:buClr>
                <a:buSzPts val="4800"/>
                <a:buFont typeface="Quicksand"/>
                <a:buNone/>
              </a:pPr>
              <a:r>
                <a:rPr lang="en-US" sz="4800">
                  <a:solidFill>
                    <a:srgbClr val="252F3E"/>
                  </a:solidFill>
                  <a:latin typeface="Quicksand"/>
                  <a:ea typeface="Quicksand"/>
                  <a:cs typeface="Quicksand"/>
                  <a:sym typeface="Quicksand"/>
                </a:rPr>
                <a:t>Storage</a:t>
              </a:r>
              <a:endParaRPr/>
            </a:p>
          </p:txBody>
        </p:sp>
        <p:sp>
          <p:nvSpPr>
            <p:cNvPr id="925" name="Google Shape;925;p12"/>
            <p:cNvSpPr/>
            <p:nvPr/>
          </p:nvSpPr>
          <p:spPr>
            <a:xfrm>
              <a:off x="6934200" y="5806856"/>
              <a:ext cx="11582400" cy="1557992"/>
            </a:xfrm>
            <a:prstGeom prst="roundRect">
              <a:avLst>
                <a:gd fmla="val 10000"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Chat" id="926" name="Google Shape;926;p12"/>
            <p:cNvSpPr/>
            <p:nvPr/>
          </p:nvSpPr>
          <p:spPr>
            <a:xfrm>
              <a:off x="7543800" y="5943965"/>
              <a:ext cx="1306583" cy="1306583"/>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2"/>
            <p:cNvSpPr/>
            <p:nvPr/>
          </p:nvSpPr>
          <p:spPr>
            <a:xfrm>
              <a:off x="9132821" y="5883056"/>
              <a:ext cx="10831579" cy="1375774"/>
            </a:xfrm>
            <a:custGeom>
              <a:rect b="b" l="l" r="r" t="t"/>
              <a:pathLst>
                <a:path extrusionOk="0" h="1375774" w="10831579">
                  <a:moveTo>
                    <a:pt x="0" y="0"/>
                  </a:moveTo>
                  <a:lnTo>
                    <a:pt x="10831579" y="0"/>
                  </a:lnTo>
                  <a:lnTo>
                    <a:pt x="10831579" y="1375774"/>
                  </a:lnTo>
                  <a:lnTo>
                    <a:pt x="0" y="1375774"/>
                  </a:lnTo>
                  <a:lnTo>
                    <a:pt x="0" y="0"/>
                  </a:lnTo>
                  <a:close/>
                </a:path>
              </a:pathLst>
            </a:custGeom>
            <a:noFill/>
            <a:ln>
              <a:noFill/>
            </a:ln>
          </p:spPr>
          <p:txBody>
            <a:bodyPr anchorCtr="0" anchor="ctr" bIns="145600" lIns="145600" spcFirstLastPara="1" rIns="145600" wrap="square" tIns="145600">
              <a:noAutofit/>
            </a:bodyPr>
            <a:lstStyle/>
            <a:p>
              <a:pPr indent="0" lvl="0" marL="0" marR="0" rtl="0" algn="l">
                <a:lnSpc>
                  <a:spcPct val="100000"/>
                </a:lnSpc>
                <a:spcBef>
                  <a:spcPts val="0"/>
                </a:spcBef>
                <a:spcAft>
                  <a:spcPts val="0"/>
                </a:spcAft>
                <a:buClr>
                  <a:srgbClr val="252F3E"/>
                </a:buClr>
                <a:buSzPts val="4800"/>
                <a:buFont typeface="Quicksand"/>
                <a:buNone/>
              </a:pPr>
              <a:r>
                <a:rPr lang="en-US" sz="4800">
                  <a:solidFill>
                    <a:srgbClr val="252F3E"/>
                  </a:solidFill>
                  <a:latin typeface="Quicksand"/>
                  <a:ea typeface="Quicksand"/>
                  <a:cs typeface="Quicksand"/>
                  <a:sym typeface="Quicksand"/>
                </a:rPr>
                <a:t>Connect requests</a:t>
              </a:r>
              <a:endParaRPr/>
            </a:p>
          </p:txBody>
        </p:sp>
        <p:sp>
          <p:nvSpPr>
            <p:cNvPr id="928" name="Google Shape;928;p12"/>
            <p:cNvSpPr/>
            <p:nvPr/>
          </p:nvSpPr>
          <p:spPr>
            <a:xfrm>
              <a:off x="6934200" y="7526574"/>
              <a:ext cx="11582400" cy="1557992"/>
            </a:xfrm>
            <a:prstGeom prst="roundRect">
              <a:avLst>
                <a:gd fmla="val 10000"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Users" id="929" name="Google Shape;929;p12"/>
            <p:cNvSpPr/>
            <p:nvPr/>
          </p:nvSpPr>
          <p:spPr>
            <a:xfrm>
              <a:off x="7543800" y="7663683"/>
              <a:ext cx="1306583" cy="1306583"/>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2"/>
            <p:cNvSpPr/>
            <p:nvPr/>
          </p:nvSpPr>
          <p:spPr>
            <a:xfrm>
              <a:off x="9132821" y="7602774"/>
              <a:ext cx="10831579" cy="1375774"/>
            </a:xfrm>
            <a:custGeom>
              <a:rect b="b" l="l" r="r" t="t"/>
              <a:pathLst>
                <a:path extrusionOk="0" h="1375774" w="10831579">
                  <a:moveTo>
                    <a:pt x="0" y="0"/>
                  </a:moveTo>
                  <a:lnTo>
                    <a:pt x="10831579" y="0"/>
                  </a:lnTo>
                  <a:lnTo>
                    <a:pt x="10831579" y="1375774"/>
                  </a:lnTo>
                  <a:lnTo>
                    <a:pt x="0" y="1375774"/>
                  </a:lnTo>
                  <a:lnTo>
                    <a:pt x="0" y="0"/>
                  </a:lnTo>
                  <a:close/>
                </a:path>
              </a:pathLst>
            </a:custGeom>
            <a:noFill/>
            <a:ln>
              <a:noFill/>
            </a:ln>
          </p:spPr>
          <p:txBody>
            <a:bodyPr anchorCtr="0" anchor="ctr" bIns="145600" lIns="145600" spcFirstLastPara="1" rIns="145600" wrap="square" tIns="145600">
              <a:noAutofit/>
            </a:bodyPr>
            <a:lstStyle/>
            <a:p>
              <a:pPr indent="0" lvl="0" marL="0" marR="0" rtl="0" algn="l">
                <a:lnSpc>
                  <a:spcPct val="100000"/>
                </a:lnSpc>
                <a:spcBef>
                  <a:spcPts val="0"/>
                </a:spcBef>
                <a:spcAft>
                  <a:spcPts val="0"/>
                </a:spcAft>
                <a:buClr>
                  <a:srgbClr val="252F3E"/>
                </a:buClr>
                <a:buSzPts val="4800"/>
                <a:buFont typeface="Quicksand"/>
                <a:buNone/>
              </a:pPr>
              <a:r>
                <a:rPr lang="en-US" sz="4800">
                  <a:solidFill>
                    <a:srgbClr val="252F3E"/>
                  </a:solidFill>
                  <a:latin typeface="Quicksand"/>
                  <a:ea typeface="Quicksand"/>
                  <a:cs typeface="Quicksand"/>
                  <a:sym typeface="Quicksand"/>
                </a:rPr>
                <a:t>Create CI pipeline</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pSp>
        <p:nvGrpSpPr>
          <p:cNvPr id="116" name="Google Shape;116;p3"/>
          <p:cNvGrpSpPr/>
          <p:nvPr/>
        </p:nvGrpSpPr>
        <p:grpSpPr>
          <a:xfrm>
            <a:off x="4136218" y="5643881"/>
            <a:ext cx="10015562" cy="1448434"/>
            <a:chOff x="-1" y="0"/>
            <a:chExt cx="12280965" cy="1931245"/>
          </a:xfrm>
        </p:grpSpPr>
        <p:sp>
          <p:nvSpPr>
            <p:cNvPr id="117" name="Google Shape;117;p3"/>
            <p:cNvSpPr/>
            <p:nvPr/>
          </p:nvSpPr>
          <p:spPr>
            <a:xfrm>
              <a:off x="0" y="0"/>
              <a:ext cx="12280964" cy="1931245"/>
            </a:xfrm>
            <a:custGeom>
              <a:rect b="b" l="l" r="r" t="t"/>
              <a:pathLst>
                <a:path extrusionOk="0" h="3230819" w="20545067">
                  <a:moveTo>
                    <a:pt x="0" y="0"/>
                  </a:moveTo>
                  <a:lnTo>
                    <a:pt x="0" y="3230819"/>
                  </a:lnTo>
                  <a:lnTo>
                    <a:pt x="20545067" y="3230819"/>
                  </a:lnTo>
                  <a:lnTo>
                    <a:pt x="20545067" y="0"/>
                  </a:lnTo>
                  <a:lnTo>
                    <a:pt x="0" y="0"/>
                  </a:lnTo>
                  <a:close/>
                  <a:moveTo>
                    <a:pt x="20484106" y="3169859"/>
                  </a:moveTo>
                  <a:lnTo>
                    <a:pt x="59690" y="3169859"/>
                  </a:lnTo>
                  <a:lnTo>
                    <a:pt x="59690" y="59690"/>
                  </a:lnTo>
                  <a:lnTo>
                    <a:pt x="20484106" y="59690"/>
                  </a:lnTo>
                  <a:lnTo>
                    <a:pt x="20484106" y="3169859"/>
                  </a:lnTo>
                  <a:close/>
                </a:path>
              </a:pathLst>
            </a:custGeom>
            <a:solidFill>
              <a:srgbClr val="171632"/>
            </a:solidFill>
            <a:ln>
              <a:noFill/>
            </a:ln>
          </p:spPr>
        </p:sp>
        <p:sp>
          <p:nvSpPr>
            <p:cNvPr id="118" name="Google Shape;118;p3"/>
            <p:cNvSpPr txBox="1"/>
            <p:nvPr/>
          </p:nvSpPr>
          <p:spPr>
            <a:xfrm>
              <a:off x="-1" y="657224"/>
              <a:ext cx="12280964" cy="615553"/>
            </a:xfrm>
            <a:prstGeom prst="rect">
              <a:avLst/>
            </a:prstGeom>
            <a:noFill/>
            <a:ln>
              <a:noFill/>
            </a:ln>
          </p:spPr>
          <p:txBody>
            <a:bodyPr anchorCtr="0" anchor="t" bIns="0" lIns="0" spcFirstLastPara="1" rIns="0" wrap="square" tIns="0">
              <a:spAutoFit/>
            </a:bodyPr>
            <a:lstStyle/>
            <a:p>
              <a:pPr indent="0" lvl="0" marL="0" marR="0" rtl="0" algn="ctr">
                <a:lnSpc>
                  <a:spcPct val="104000"/>
                </a:lnSpc>
                <a:spcBef>
                  <a:spcPts val="0"/>
                </a:spcBef>
                <a:spcAft>
                  <a:spcPts val="0"/>
                </a:spcAft>
                <a:buNone/>
              </a:pPr>
              <a:r>
                <a:rPr lang="en-US" sz="3500">
                  <a:solidFill>
                    <a:schemeClr val="dk1"/>
                  </a:solidFill>
                  <a:latin typeface="Quicksand"/>
                  <a:ea typeface="Quicksand"/>
                  <a:cs typeface="Quicksand"/>
                  <a:sym typeface="Quicksand"/>
                </a:rPr>
                <a:t>Current context, problems and solutions</a:t>
              </a:r>
              <a:endParaRPr/>
            </a:p>
          </p:txBody>
        </p:sp>
      </p:grpSp>
      <p:sp>
        <p:nvSpPr>
          <p:cNvPr id="119" name="Google Shape;119;p3"/>
          <p:cNvSpPr txBox="1"/>
          <p:nvPr/>
        </p:nvSpPr>
        <p:spPr>
          <a:xfrm>
            <a:off x="3050762" y="3119120"/>
            <a:ext cx="12186475" cy="15240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10000">
                <a:solidFill>
                  <a:srgbClr val="171632"/>
                </a:solidFill>
                <a:latin typeface="Arial"/>
                <a:ea typeface="Arial"/>
                <a:cs typeface="Arial"/>
                <a:sym typeface="Arial"/>
              </a:rPr>
              <a:t>01 - Introduction</a:t>
            </a:r>
            <a:endParaRPr/>
          </a:p>
        </p:txBody>
      </p:sp>
      <p:sp>
        <p:nvSpPr>
          <p:cNvPr id="120" name="Google Shape;120;p3"/>
          <p:cNvSpPr/>
          <p:nvPr/>
        </p:nvSpPr>
        <p:spPr>
          <a:xfrm>
            <a:off x="17145000" y="9258300"/>
            <a:ext cx="966799" cy="863996"/>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nvSpPr>
        <p:spPr>
          <a:xfrm>
            <a:off x="0" y="1028700"/>
            <a:ext cx="18288000" cy="897682"/>
          </a:xfrm>
          <a:prstGeom prst="rect">
            <a:avLst/>
          </a:prstGeom>
          <a:noFill/>
          <a:ln>
            <a:noFill/>
          </a:ln>
        </p:spPr>
        <p:txBody>
          <a:bodyPr anchorCtr="0" anchor="t" bIns="0" lIns="0" spcFirstLastPara="1" rIns="0" wrap="square" tIns="0">
            <a:spAutoFit/>
          </a:bodyPr>
          <a:lstStyle/>
          <a:p>
            <a:pPr indent="0" lvl="0" marL="0" marR="0" rtl="0" algn="ctr">
              <a:lnSpc>
                <a:spcPct val="97500"/>
              </a:lnSpc>
              <a:spcBef>
                <a:spcPts val="0"/>
              </a:spcBef>
              <a:spcAft>
                <a:spcPts val="0"/>
              </a:spcAft>
              <a:buNone/>
            </a:pPr>
            <a:r>
              <a:rPr lang="en-US" sz="7200">
                <a:solidFill>
                  <a:srgbClr val="303030"/>
                </a:solidFill>
                <a:latin typeface="Arial"/>
                <a:ea typeface="Arial"/>
                <a:cs typeface="Arial"/>
                <a:sym typeface="Arial"/>
              </a:rPr>
              <a:t>Variety of Test in the world</a:t>
            </a:r>
            <a:endParaRPr/>
          </a:p>
        </p:txBody>
      </p:sp>
      <p:sp>
        <p:nvSpPr>
          <p:cNvPr id="128" name="Google Shape;128;p4"/>
          <p:cNvSpPr/>
          <p:nvPr/>
        </p:nvSpPr>
        <p:spPr>
          <a:xfrm>
            <a:off x="17145000" y="9258300"/>
            <a:ext cx="966799" cy="863996"/>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pic>
        <p:nvPicPr>
          <p:cNvPr id="130" name="Google Shape;130;p4"/>
          <p:cNvPicPr preferRelativeResize="0"/>
          <p:nvPr/>
        </p:nvPicPr>
        <p:blipFill rotWithShape="1">
          <a:blip r:embed="rId3">
            <a:alphaModFix/>
          </a:blip>
          <a:srcRect b="0" l="0" r="0" t="0"/>
          <a:stretch/>
        </p:blipFill>
        <p:spPr>
          <a:xfrm>
            <a:off x="2798800" y="2271625"/>
            <a:ext cx="12690399" cy="763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nvSpPr>
        <p:spPr>
          <a:xfrm>
            <a:off x="710166" y="3523245"/>
            <a:ext cx="7277100" cy="500400"/>
          </a:xfrm>
          <a:prstGeom prst="rect">
            <a:avLst/>
          </a:prstGeom>
          <a:noFill/>
          <a:ln>
            <a:noFill/>
          </a:ln>
        </p:spPr>
        <p:txBody>
          <a:bodyPr anchorCtr="0" anchor="t" bIns="0" lIns="0" spcFirstLastPara="1" rIns="0" wrap="square" tIns="0">
            <a:spAutoFit/>
          </a:bodyPr>
          <a:lstStyle/>
          <a:p>
            <a:pPr indent="0" lvl="0" marL="0" marR="0" rtl="0" algn="l">
              <a:lnSpc>
                <a:spcPct val="40625"/>
              </a:lnSpc>
              <a:spcBef>
                <a:spcPts val="0"/>
              </a:spcBef>
              <a:spcAft>
                <a:spcPts val="0"/>
              </a:spcAft>
              <a:buNone/>
            </a:pPr>
            <a:r>
              <a:rPr lang="en-US" sz="8000">
                <a:solidFill>
                  <a:srgbClr val="252F3E"/>
                </a:solidFill>
                <a:latin typeface="Arial"/>
                <a:ea typeface="Arial"/>
                <a:cs typeface="Arial"/>
                <a:sym typeface="Arial"/>
              </a:rPr>
              <a:t>Problem #1</a:t>
            </a:r>
            <a:endParaRPr/>
          </a:p>
        </p:txBody>
      </p:sp>
      <p:sp>
        <p:nvSpPr>
          <p:cNvPr id="137" name="Google Shape;137;p5"/>
          <p:cNvSpPr txBox="1"/>
          <p:nvPr/>
        </p:nvSpPr>
        <p:spPr>
          <a:xfrm>
            <a:off x="710175" y="4267172"/>
            <a:ext cx="7277100" cy="36942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6000">
                <a:solidFill>
                  <a:srgbClr val="252F3E"/>
                </a:solidFill>
                <a:latin typeface="Quicksand"/>
                <a:ea typeface="Quicksand"/>
                <a:cs typeface="Quicksand"/>
                <a:sym typeface="Quicksand"/>
              </a:rPr>
              <a:t>Too many test types and management tools</a:t>
            </a:r>
            <a:endParaRPr/>
          </a:p>
        </p:txBody>
      </p:sp>
      <p:sp>
        <p:nvSpPr>
          <p:cNvPr id="138" name="Google Shape;138;p5"/>
          <p:cNvSpPr/>
          <p:nvPr/>
        </p:nvSpPr>
        <p:spPr>
          <a:xfrm>
            <a:off x="17145000" y="9258300"/>
            <a:ext cx="966799" cy="863996"/>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txBox="1"/>
          <p:nvPr/>
        </p:nvSpPr>
        <p:spPr>
          <a:xfrm>
            <a:off x="17144999" y="9258300"/>
            <a:ext cx="966900" cy="864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pic>
        <p:nvPicPr>
          <p:cNvPr id="140" name="Google Shape;140;p5"/>
          <p:cNvPicPr preferRelativeResize="0"/>
          <p:nvPr/>
        </p:nvPicPr>
        <p:blipFill>
          <a:blip r:embed="rId3">
            <a:alphaModFix/>
          </a:blip>
          <a:stretch>
            <a:fillRect/>
          </a:stretch>
        </p:blipFill>
        <p:spPr>
          <a:xfrm>
            <a:off x="7987275" y="0"/>
            <a:ext cx="10300725" cy="10287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pSp>
        <p:nvGrpSpPr>
          <p:cNvPr id="146" name="Google Shape;146;p6"/>
          <p:cNvGrpSpPr/>
          <p:nvPr/>
        </p:nvGrpSpPr>
        <p:grpSpPr>
          <a:xfrm>
            <a:off x="8657272" y="1085430"/>
            <a:ext cx="8660798" cy="8664259"/>
            <a:chOff x="1646872" y="1045673"/>
            <a:chExt cx="8660798" cy="8664259"/>
          </a:xfrm>
        </p:grpSpPr>
        <p:sp>
          <p:nvSpPr>
            <p:cNvPr id="147" name="Google Shape;147;p6"/>
            <p:cNvSpPr/>
            <p:nvPr/>
          </p:nvSpPr>
          <p:spPr>
            <a:xfrm>
              <a:off x="1666590" y="1068852"/>
              <a:ext cx="8641080" cy="8641080"/>
            </a:xfrm>
            <a:prstGeom prst="pie">
              <a:avLst>
                <a:gd fmla="val 16200000" name="adj1"/>
                <a:gd fmla="val 19800000" name="adj2"/>
              </a:avLst>
            </a:prstGeom>
            <a:solidFill>
              <a:srgbClr val="337B9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txBox="1"/>
            <p:nvPr/>
          </p:nvSpPr>
          <p:spPr>
            <a:xfrm>
              <a:off x="6079713" y="1994682"/>
              <a:ext cx="2520315" cy="1851660"/>
            </a:xfrm>
            <a:prstGeom prst="rect">
              <a:avLst/>
            </a:prstGeom>
            <a:noFill/>
            <a:ln>
              <a:noFill/>
            </a:ln>
          </p:spPr>
          <p:txBody>
            <a:bodyPr anchorCtr="0" anchor="ctr" bIns="82550" lIns="82550" spcFirstLastPara="1" rIns="82550" wrap="square" tIns="82550">
              <a:noAutofit/>
            </a:bodyPr>
            <a:lstStyle/>
            <a:p>
              <a:pPr indent="0" lvl="0" marL="0" marR="0" rtl="0" algn="ctr">
                <a:lnSpc>
                  <a:spcPct val="90000"/>
                </a:lnSpc>
                <a:spcBef>
                  <a:spcPts val="0"/>
                </a:spcBef>
                <a:spcAft>
                  <a:spcPts val="0"/>
                </a:spcAft>
                <a:buClr>
                  <a:schemeClr val="lt1"/>
                </a:buClr>
                <a:buSzPts val="6500"/>
                <a:buFont typeface="Calibri"/>
                <a:buNone/>
              </a:pPr>
              <a:r>
                <a:rPr lang="en-US" sz="6500">
                  <a:solidFill>
                    <a:schemeClr val="lt1"/>
                  </a:solidFill>
                  <a:latin typeface="Calibri"/>
                  <a:ea typeface="Calibri"/>
                  <a:cs typeface="Calibri"/>
                  <a:sym typeface="Calibri"/>
                </a:rPr>
                <a:t> </a:t>
              </a:r>
              <a:endParaRPr/>
            </a:p>
          </p:txBody>
        </p:sp>
        <p:sp>
          <p:nvSpPr>
            <p:cNvPr id="149" name="Google Shape;149;p6"/>
            <p:cNvSpPr/>
            <p:nvPr/>
          </p:nvSpPr>
          <p:spPr>
            <a:xfrm>
              <a:off x="1646872" y="1045673"/>
              <a:ext cx="8641080" cy="8641080"/>
            </a:xfrm>
            <a:prstGeom prst="pie">
              <a:avLst>
                <a:gd fmla="val 19800000" name="adj1"/>
                <a:gd fmla="val 1800000" name="adj2"/>
              </a:avLst>
            </a:prstGeom>
            <a:solidFill>
              <a:srgbClr val="4FA2BC"/>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txBox="1"/>
            <p:nvPr/>
          </p:nvSpPr>
          <p:spPr>
            <a:xfrm>
              <a:off x="7561897" y="4491818"/>
              <a:ext cx="2612898" cy="1748790"/>
            </a:xfrm>
            <a:prstGeom prst="rect">
              <a:avLst/>
            </a:prstGeom>
            <a:noFill/>
            <a:ln>
              <a:noFill/>
            </a:ln>
          </p:spPr>
          <p:txBody>
            <a:bodyPr anchorCtr="0" anchor="ctr" bIns="82550" lIns="82550" spcFirstLastPara="1" rIns="82550" wrap="square" tIns="82550">
              <a:noAutofit/>
            </a:bodyPr>
            <a:lstStyle/>
            <a:p>
              <a:pPr indent="0" lvl="0" marL="0" marR="0" rtl="0" algn="ctr">
                <a:lnSpc>
                  <a:spcPct val="90000"/>
                </a:lnSpc>
                <a:spcBef>
                  <a:spcPts val="0"/>
                </a:spcBef>
                <a:spcAft>
                  <a:spcPts val="0"/>
                </a:spcAft>
                <a:buClr>
                  <a:schemeClr val="dk1"/>
                </a:buClr>
                <a:buSzPts val="6500"/>
                <a:buFont typeface="Calibri"/>
                <a:buNone/>
              </a:pPr>
              <a:r>
                <a:t/>
              </a:r>
              <a:endParaRPr sz="6500">
                <a:solidFill>
                  <a:schemeClr val="lt1"/>
                </a:solidFill>
                <a:latin typeface="Calibri"/>
                <a:ea typeface="Calibri"/>
                <a:cs typeface="Calibri"/>
                <a:sym typeface="Calibri"/>
              </a:endParaRPr>
            </a:p>
          </p:txBody>
        </p:sp>
        <p:sp>
          <p:nvSpPr>
            <p:cNvPr id="151" name="Google Shape;151;p6"/>
            <p:cNvSpPr/>
            <p:nvPr/>
          </p:nvSpPr>
          <p:spPr>
            <a:xfrm>
              <a:off x="1646872" y="1045673"/>
              <a:ext cx="8641080" cy="8641080"/>
            </a:xfrm>
            <a:prstGeom prst="pie">
              <a:avLst>
                <a:gd fmla="val 1800000" name="adj1"/>
                <a:gd fmla="val 5400000" name="adj2"/>
              </a:avLst>
            </a:prstGeom>
            <a:solidFill>
              <a:srgbClr val="84BAC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txBox="1"/>
            <p:nvPr/>
          </p:nvSpPr>
          <p:spPr>
            <a:xfrm>
              <a:off x="6059995" y="6909263"/>
              <a:ext cx="2520315" cy="1851660"/>
            </a:xfrm>
            <a:prstGeom prst="rect">
              <a:avLst/>
            </a:prstGeom>
            <a:noFill/>
            <a:ln>
              <a:noFill/>
            </a:ln>
          </p:spPr>
          <p:txBody>
            <a:bodyPr anchorCtr="0" anchor="ctr" bIns="82550" lIns="82550" spcFirstLastPara="1" rIns="82550" wrap="square" tIns="82550">
              <a:noAutofit/>
            </a:bodyPr>
            <a:lstStyle/>
            <a:p>
              <a:pPr indent="0" lvl="0" marL="0" marR="0" rtl="0" algn="ctr">
                <a:lnSpc>
                  <a:spcPct val="90000"/>
                </a:lnSpc>
                <a:spcBef>
                  <a:spcPts val="0"/>
                </a:spcBef>
                <a:spcAft>
                  <a:spcPts val="0"/>
                </a:spcAft>
                <a:buClr>
                  <a:schemeClr val="dk1"/>
                </a:buClr>
                <a:buSzPts val="6500"/>
                <a:buFont typeface="Calibri"/>
                <a:buNone/>
              </a:pPr>
              <a:r>
                <a:t/>
              </a:r>
              <a:endParaRPr sz="6500">
                <a:solidFill>
                  <a:schemeClr val="lt1"/>
                </a:solidFill>
                <a:latin typeface="Calibri"/>
                <a:ea typeface="Calibri"/>
                <a:cs typeface="Calibri"/>
                <a:sym typeface="Calibri"/>
              </a:endParaRPr>
            </a:p>
          </p:txBody>
        </p:sp>
        <p:sp>
          <p:nvSpPr>
            <p:cNvPr id="153" name="Google Shape;153;p6"/>
            <p:cNvSpPr/>
            <p:nvPr/>
          </p:nvSpPr>
          <p:spPr>
            <a:xfrm>
              <a:off x="1646872" y="1045673"/>
              <a:ext cx="8641080" cy="8641080"/>
            </a:xfrm>
            <a:prstGeom prst="pie">
              <a:avLst>
                <a:gd fmla="val 5400000" name="adj1"/>
                <a:gd fmla="val 9000000" name="adj2"/>
              </a:avLst>
            </a:prstGeom>
            <a:solidFill>
              <a:srgbClr val="B8D5E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txBox="1"/>
            <p:nvPr/>
          </p:nvSpPr>
          <p:spPr>
            <a:xfrm>
              <a:off x="3354514" y="6909263"/>
              <a:ext cx="2520315" cy="1851660"/>
            </a:xfrm>
            <a:prstGeom prst="rect">
              <a:avLst/>
            </a:prstGeom>
            <a:noFill/>
            <a:ln>
              <a:noFill/>
            </a:ln>
          </p:spPr>
          <p:txBody>
            <a:bodyPr anchorCtr="0" anchor="ctr" bIns="82550" lIns="82550" spcFirstLastPara="1" rIns="82550" wrap="square" tIns="82550">
              <a:noAutofit/>
            </a:bodyPr>
            <a:lstStyle/>
            <a:p>
              <a:pPr indent="0" lvl="0" marL="0" marR="0" rtl="0" algn="ctr">
                <a:lnSpc>
                  <a:spcPct val="90000"/>
                </a:lnSpc>
                <a:spcBef>
                  <a:spcPts val="0"/>
                </a:spcBef>
                <a:spcAft>
                  <a:spcPts val="0"/>
                </a:spcAft>
                <a:buClr>
                  <a:schemeClr val="dk1"/>
                </a:buClr>
                <a:buSzPts val="6500"/>
                <a:buFont typeface="Calibri"/>
                <a:buNone/>
              </a:pPr>
              <a:r>
                <a:t/>
              </a:r>
              <a:endParaRPr sz="6500">
                <a:solidFill>
                  <a:schemeClr val="lt1"/>
                </a:solidFill>
                <a:latin typeface="Calibri"/>
                <a:ea typeface="Calibri"/>
                <a:cs typeface="Calibri"/>
                <a:sym typeface="Calibri"/>
              </a:endParaRPr>
            </a:p>
          </p:txBody>
        </p:sp>
        <p:sp>
          <p:nvSpPr>
            <p:cNvPr id="155" name="Google Shape;155;p6"/>
            <p:cNvSpPr/>
            <p:nvPr/>
          </p:nvSpPr>
          <p:spPr>
            <a:xfrm>
              <a:off x="1646872" y="1045673"/>
              <a:ext cx="8641080" cy="8641080"/>
            </a:xfrm>
            <a:prstGeom prst="pie">
              <a:avLst>
                <a:gd fmla="val 9000000" name="adj1"/>
                <a:gd fmla="val 12600000" name="adj2"/>
              </a:avLst>
            </a:prstGeom>
            <a:solidFill>
              <a:srgbClr val="84BAC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txBox="1"/>
            <p:nvPr/>
          </p:nvSpPr>
          <p:spPr>
            <a:xfrm>
              <a:off x="1780603" y="4491818"/>
              <a:ext cx="2612898" cy="1748790"/>
            </a:xfrm>
            <a:prstGeom prst="rect">
              <a:avLst/>
            </a:prstGeom>
            <a:noFill/>
            <a:ln>
              <a:noFill/>
            </a:ln>
          </p:spPr>
          <p:txBody>
            <a:bodyPr anchorCtr="0" anchor="ctr" bIns="82550" lIns="82550" spcFirstLastPara="1" rIns="82550" wrap="square" tIns="82550">
              <a:noAutofit/>
            </a:bodyPr>
            <a:lstStyle/>
            <a:p>
              <a:pPr indent="0" lvl="0" marL="0" marR="0" rtl="0" algn="ctr">
                <a:lnSpc>
                  <a:spcPct val="90000"/>
                </a:lnSpc>
                <a:spcBef>
                  <a:spcPts val="0"/>
                </a:spcBef>
                <a:spcAft>
                  <a:spcPts val="0"/>
                </a:spcAft>
                <a:buClr>
                  <a:schemeClr val="lt1"/>
                </a:buClr>
                <a:buSzPts val="6500"/>
                <a:buFont typeface="Calibri"/>
                <a:buNone/>
              </a:pPr>
              <a:r>
                <a:rPr lang="en-US" sz="6500">
                  <a:solidFill>
                    <a:schemeClr val="lt1"/>
                  </a:solidFill>
                  <a:latin typeface="Calibri"/>
                  <a:ea typeface="Calibri"/>
                  <a:cs typeface="Calibri"/>
                  <a:sym typeface="Calibri"/>
                </a:rPr>
                <a:t> </a:t>
              </a:r>
              <a:endParaRPr/>
            </a:p>
          </p:txBody>
        </p:sp>
        <p:sp>
          <p:nvSpPr>
            <p:cNvPr id="157" name="Google Shape;157;p6"/>
            <p:cNvSpPr/>
            <p:nvPr/>
          </p:nvSpPr>
          <p:spPr>
            <a:xfrm>
              <a:off x="1646872" y="1045673"/>
              <a:ext cx="8641080" cy="8641080"/>
            </a:xfrm>
            <a:prstGeom prst="pie">
              <a:avLst>
                <a:gd fmla="val 12600000" name="adj1"/>
                <a:gd fmla="val 16200000" name="adj2"/>
              </a:avLst>
            </a:prstGeom>
            <a:solidFill>
              <a:srgbClr val="4FA2BC"/>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txBox="1"/>
            <p:nvPr/>
          </p:nvSpPr>
          <p:spPr>
            <a:xfrm>
              <a:off x="3354514" y="1971503"/>
              <a:ext cx="2520315" cy="1851660"/>
            </a:xfrm>
            <a:prstGeom prst="rect">
              <a:avLst/>
            </a:prstGeom>
            <a:noFill/>
            <a:ln>
              <a:noFill/>
            </a:ln>
          </p:spPr>
          <p:txBody>
            <a:bodyPr anchorCtr="0" anchor="ctr" bIns="82550" lIns="82550" spcFirstLastPara="1" rIns="82550" wrap="square" tIns="82550">
              <a:noAutofit/>
            </a:bodyPr>
            <a:lstStyle/>
            <a:p>
              <a:pPr indent="0" lvl="0" marL="0" marR="0" rtl="0" algn="ctr">
                <a:lnSpc>
                  <a:spcPct val="90000"/>
                </a:lnSpc>
                <a:spcBef>
                  <a:spcPts val="0"/>
                </a:spcBef>
                <a:spcAft>
                  <a:spcPts val="0"/>
                </a:spcAft>
                <a:buClr>
                  <a:schemeClr val="lt1"/>
                </a:buClr>
                <a:buSzPts val="6500"/>
                <a:buFont typeface="Calibri"/>
                <a:buNone/>
              </a:pPr>
              <a:r>
                <a:rPr lang="en-US" sz="6500">
                  <a:solidFill>
                    <a:schemeClr val="lt1"/>
                  </a:solidFill>
                  <a:latin typeface="Calibri"/>
                  <a:ea typeface="Calibri"/>
                  <a:cs typeface="Calibri"/>
                  <a:sym typeface="Calibri"/>
                </a:rPr>
                <a:t> </a:t>
              </a:r>
              <a:endParaRPr/>
            </a:p>
          </p:txBody>
        </p:sp>
      </p:grpSp>
      <p:sp>
        <p:nvSpPr>
          <p:cNvPr id="159" name="Google Shape;159;p6"/>
          <p:cNvSpPr txBox="1"/>
          <p:nvPr/>
        </p:nvSpPr>
        <p:spPr>
          <a:xfrm>
            <a:off x="13086500" y="3637400"/>
            <a:ext cx="2023800" cy="554100"/>
          </a:xfrm>
          <a:prstGeom prst="rect">
            <a:avLst/>
          </a:prstGeom>
          <a:noFill/>
          <a:ln>
            <a:noFill/>
          </a:ln>
        </p:spPr>
        <p:txBody>
          <a:bodyPr anchorCtr="0" anchor="t" bIns="0" lIns="0" spcFirstLastPara="1" rIns="0" wrap="square" tIns="0">
            <a:spAutoFit/>
          </a:bodyPr>
          <a:lstStyle/>
          <a:p>
            <a:pPr indent="0" lvl="0" marL="0" marR="0" rtl="0" algn="ctr">
              <a:lnSpc>
                <a:spcPct val="200000"/>
              </a:lnSpc>
              <a:spcBef>
                <a:spcPts val="0"/>
              </a:spcBef>
              <a:spcAft>
                <a:spcPts val="0"/>
              </a:spcAft>
              <a:buNone/>
            </a:pPr>
            <a:r>
              <a:rPr b="1" lang="en-US" sz="3600">
                <a:solidFill>
                  <a:schemeClr val="lt1"/>
                </a:solidFill>
                <a:latin typeface="Fira Sans Light"/>
                <a:ea typeface="Fira Sans Light"/>
                <a:cs typeface="Fira Sans Light"/>
                <a:sym typeface="Fira Sans Light"/>
              </a:rPr>
              <a:t>Files</a:t>
            </a:r>
            <a:endParaRPr/>
          </a:p>
        </p:txBody>
      </p:sp>
      <p:sp>
        <p:nvSpPr>
          <p:cNvPr id="160" name="Google Shape;160;p6"/>
          <p:cNvSpPr txBox="1"/>
          <p:nvPr/>
        </p:nvSpPr>
        <p:spPr>
          <a:xfrm>
            <a:off x="14769746" y="5531257"/>
            <a:ext cx="2023800" cy="554100"/>
          </a:xfrm>
          <a:prstGeom prst="rect">
            <a:avLst/>
          </a:prstGeom>
          <a:noFill/>
          <a:ln>
            <a:noFill/>
          </a:ln>
        </p:spPr>
        <p:txBody>
          <a:bodyPr anchorCtr="0" anchor="t" bIns="0" lIns="0" spcFirstLastPara="1" rIns="0" wrap="square" tIns="0">
            <a:spAutoFit/>
          </a:bodyPr>
          <a:lstStyle/>
          <a:p>
            <a:pPr indent="0" lvl="0" marL="0" marR="0" rtl="0" algn="ctr">
              <a:lnSpc>
                <a:spcPct val="200000"/>
              </a:lnSpc>
              <a:spcBef>
                <a:spcPts val="0"/>
              </a:spcBef>
              <a:spcAft>
                <a:spcPts val="0"/>
              </a:spcAft>
              <a:buNone/>
            </a:pPr>
            <a:r>
              <a:rPr b="1" lang="en-US" sz="3600">
                <a:solidFill>
                  <a:srgbClr val="FDE9D8"/>
                </a:solidFill>
                <a:latin typeface="Fira Sans Light"/>
                <a:ea typeface="Fira Sans Light"/>
                <a:cs typeface="Fira Sans Light"/>
                <a:sym typeface="Fira Sans Light"/>
              </a:rPr>
              <a:t>Result</a:t>
            </a:r>
            <a:endParaRPr/>
          </a:p>
        </p:txBody>
      </p:sp>
      <p:grpSp>
        <p:nvGrpSpPr>
          <p:cNvPr id="161" name="Google Shape;161;p6"/>
          <p:cNvGrpSpPr/>
          <p:nvPr/>
        </p:nvGrpSpPr>
        <p:grpSpPr>
          <a:xfrm>
            <a:off x="911314" y="3569153"/>
            <a:ext cx="8310549" cy="2979668"/>
            <a:chOff x="-145912" y="2479406"/>
            <a:chExt cx="6030573" cy="3972892"/>
          </a:xfrm>
        </p:grpSpPr>
        <p:sp>
          <p:nvSpPr>
            <p:cNvPr id="162" name="Google Shape;162;p6"/>
            <p:cNvSpPr txBox="1"/>
            <p:nvPr/>
          </p:nvSpPr>
          <p:spPr>
            <a:xfrm>
              <a:off x="-141510" y="2479406"/>
              <a:ext cx="6026171" cy="689932"/>
            </a:xfrm>
            <a:prstGeom prst="rect">
              <a:avLst/>
            </a:prstGeom>
            <a:noFill/>
            <a:ln>
              <a:noFill/>
            </a:ln>
          </p:spPr>
          <p:txBody>
            <a:bodyPr anchorCtr="0" anchor="t" bIns="0" lIns="0" spcFirstLastPara="1" rIns="0" wrap="square" tIns="0">
              <a:spAutoFit/>
            </a:bodyPr>
            <a:lstStyle/>
            <a:p>
              <a:pPr indent="0" lvl="0" marL="0" marR="0" rtl="0" algn="l">
                <a:lnSpc>
                  <a:spcPct val="40625"/>
                </a:lnSpc>
                <a:spcBef>
                  <a:spcPts val="0"/>
                </a:spcBef>
                <a:spcAft>
                  <a:spcPts val="0"/>
                </a:spcAft>
                <a:buNone/>
              </a:pPr>
              <a:r>
                <a:rPr lang="en-US" sz="8000">
                  <a:solidFill>
                    <a:srgbClr val="243060"/>
                  </a:solidFill>
                  <a:latin typeface="Arial"/>
                  <a:ea typeface="Arial"/>
                  <a:cs typeface="Arial"/>
                  <a:sym typeface="Arial"/>
                </a:rPr>
                <a:t>Problem #2</a:t>
              </a:r>
              <a:endParaRPr/>
            </a:p>
          </p:txBody>
        </p:sp>
        <p:sp>
          <p:nvSpPr>
            <p:cNvPr id="163" name="Google Shape;163;p6"/>
            <p:cNvSpPr txBox="1"/>
            <p:nvPr/>
          </p:nvSpPr>
          <p:spPr>
            <a:xfrm>
              <a:off x="-145912" y="3322209"/>
              <a:ext cx="6026171" cy="3130089"/>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5400">
                  <a:solidFill>
                    <a:srgbClr val="243060"/>
                  </a:solidFill>
                  <a:latin typeface="Quicksand"/>
                  <a:ea typeface="Quicksand"/>
                  <a:cs typeface="Quicksand"/>
                  <a:sym typeface="Quicksand"/>
                </a:rPr>
                <a:t>Test Run require many things</a:t>
              </a:r>
              <a:endParaRPr/>
            </a:p>
          </p:txBody>
        </p:sp>
      </p:grpSp>
      <p:sp>
        <p:nvSpPr>
          <p:cNvPr id="164" name="Google Shape;164;p6"/>
          <p:cNvSpPr/>
          <p:nvPr/>
        </p:nvSpPr>
        <p:spPr>
          <a:xfrm>
            <a:off x="17145000" y="9258300"/>
            <a:ext cx="966799" cy="863996"/>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grpSp>
        <p:nvGrpSpPr>
          <p:cNvPr id="166" name="Google Shape;166;p6"/>
          <p:cNvGrpSpPr/>
          <p:nvPr/>
        </p:nvGrpSpPr>
        <p:grpSpPr>
          <a:xfrm>
            <a:off x="10776050" y="1742306"/>
            <a:ext cx="2027374" cy="2327314"/>
            <a:chOff x="10864401" y="-1422812"/>
            <a:chExt cx="2027374" cy="2327314"/>
          </a:xfrm>
        </p:grpSpPr>
        <p:sp>
          <p:nvSpPr>
            <p:cNvPr id="167" name="Google Shape;167;p6"/>
            <p:cNvSpPr txBox="1"/>
            <p:nvPr/>
          </p:nvSpPr>
          <p:spPr>
            <a:xfrm>
              <a:off x="10864401" y="350402"/>
              <a:ext cx="2023800" cy="554100"/>
            </a:xfrm>
            <a:prstGeom prst="rect">
              <a:avLst/>
            </a:prstGeom>
            <a:noFill/>
            <a:ln>
              <a:noFill/>
            </a:ln>
          </p:spPr>
          <p:txBody>
            <a:bodyPr anchorCtr="0" anchor="t" bIns="0" lIns="0" spcFirstLastPara="1" rIns="0" wrap="square" tIns="0">
              <a:spAutoFit/>
            </a:bodyPr>
            <a:lstStyle/>
            <a:p>
              <a:pPr indent="0" lvl="0" marL="0" marR="0" rtl="0" algn="ctr">
                <a:lnSpc>
                  <a:spcPct val="200000"/>
                </a:lnSpc>
                <a:spcBef>
                  <a:spcPts val="0"/>
                </a:spcBef>
                <a:spcAft>
                  <a:spcPts val="0"/>
                </a:spcAft>
                <a:buNone/>
              </a:pPr>
              <a:r>
                <a:rPr b="1" lang="en-US" sz="3600">
                  <a:solidFill>
                    <a:schemeClr val="lt1"/>
                  </a:solidFill>
                  <a:latin typeface="Fira Sans Light"/>
                  <a:ea typeface="Fira Sans Light"/>
                  <a:cs typeface="Fira Sans Light"/>
                  <a:sym typeface="Fira Sans Light"/>
                </a:rPr>
                <a:t>Venue</a:t>
              </a:r>
              <a:endParaRPr/>
            </a:p>
          </p:txBody>
        </p:sp>
        <p:pic>
          <p:nvPicPr>
            <p:cNvPr descr="Marker with solid fill" id="168" name="Google Shape;168;p6"/>
            <p:cNvPicPr preferRelativeResize="0"/>
            <p:nvPr/>
          </p:nvPicPr>
          <p:blipFill rotWithShape="1">
            <a:blip r:embed="rId3">
              <a:alphaModFix/>
            </a:blip>
            <a:srcRect b="0" l="0" r="0" t="0"/>
            <a:stretch/>
          </p:blipFill>
          <p:spPr>
            <a:xfrm>
              <a:off x="10937917" y="-1422812"/>
              <a:ext cx="1953858" cy="1805029"/>
            </a:xfrm>
            <a:prstGeom prst="rect">
              <a:avLst/>
            </a:prstGeom>
            <a:noFill/>
            <a:ln>
              <a:noFill/>
            </a:ln>
          </p:spPr>
        </p:pic>
      </p:grpSp>
      <p:grpSp>
        <p:nvGrpSpPr>
          <p:cNvPr id="169" name="Google Shape;169;p6"/>
          <p:cNvGrpSpPr/>
          <p:nvPr/>
        </p:nvGrpSpPr>
        <p:grpSpPr>
          <a:xfrm>
            <a:off x="9082450" y="4174111"/>
            <a:ext cx="2023800" cy="2227859"/>
            <a:chOff x="10675339" y="1636773"/>
            <a:chExt cx="2023800" cy="2227859"/>
          </a:xfrm>
        </p:grpSpPr>
        <p:sp>
          <p:nvSpPr>
            <p:cNvPr id="170" name="Google Shape;170;p6"/>
            <p:cNvSpPr txBox="1"/>
            <p:nvPr/>
          </p:nvSpPr>
          <p:spPr>
            <a:xfrm>
              <a:off x="10675339" y="3347432"/>
              <a:ext cx="2023800" cy="517200"/>
            </a:xfrm>
            <a:prstGeom prst="rect">
              <a:avLst/>
            </a:prstGeom>
            <a:noFill/>
            <a:ln>
              <a:noFill/>
            </a:ln>
          </p:spPr>
          <p:txBody>
            <a:bodyPr anchorCtr="0" anchor="t" bIns="0" lIns="0" spcFirstLastPara="1" rIns="0" wrap="square" tIns="0">
              <a:normAutofit fontScale="92500"/>
            </a:bodyPr>
            <a:lstStyle/>
            <a:p>
              <a:pPr indent="0" lvl="0" marL="0" marR="0" rtl="0" algn="ctr">
                <a:lnSpc>
                  <a:spcPct val="200000"/>
                </a:lnSpc>
                <a:spcBef>
                  <a:spcPts val="0"/>
                </a:spcBef>
                <a:spcAft>
                  <a:spcPts val="0"/>
                </a:spcAft>
                <a:buNone/>
              </a:pPr>
              <a:r>
                <a:rPr b="1" lang="en-US" sz="3600">
                  <a:solidFill>
                    <a:schemeClr val="lt1"/>
                  </a:solidFill>
                  <a:latin typeface="Fira Sans Light"/>
                  <a:ea typeface="Fira Sans Light"/>
                  <a:cs typeface="Fira Sans Light"/>
                  <a:sym typeface="Fira Sans Light"/>
                </a:rPr>
                <a:t>Datetime</a:t>
              </a:r>
              <a:endParaRPr/>
            </a:p>
          </p:txBody>
        </p:sp>
        <p:grpSp>
          <p:nvGrpSpPr>
            <p:cNvPr id="171" name="Google Shape;171;p6"/>
            <p:cNvGrpSpPr/>
            <p:nvPr/>
          </p:nvGrpSpPr>
          <p:grpSpPr>
            <a:xfrm>
              <a:off x="10761485" y="1636773"/>
              <a:ext cx="1732564" cy="1658033"/>
              <a:chOff x="2951636" y="6840366"/>
              <a:chExt cx="2778447" cy="2658924"/>
            </a:xfrm>
          </p:grpSpPr>
          <p:pic>
            <p:nvPicPr>
              <p:cNvPr descr="Monthly calendar with solid fill" id="172" name="Google Shape;172;p6"/>
              <p:cNvPicPr preferRelativeResize="0"/>
              <p:nvPr/>
            </p:nvPicPr>
            <p:blipFill rotWithShape="1">
              <a:blip r:embed="rId4">
                <a:alphaModFix/>
              </a:blip>
              <a:srcRect b="0" l="0" r="0" t="0"/>
              <a:stretch/>
            </p:blipFill>
            <p:spPr>
              <a:xfrm>
                <a:off x="2951636" y="6840366"/>
                <a:ext cx="2658924" cy="2658924"/>
              </a:xfrm>
              <a:prstGeom prst="rect">
                <a:avLst/>
              </a:prstGeom>
              <a:noFill/>
              <a:ln>
                <a:noFill/>
              </a:ln>
            </p:spPr>
          </p:pic>
          <p:grpSp>
            <p:nvGrpSpPr>
              <p:cNvPr id="173" name="Google Shape;173;p6"/>
              <p:cNvGrpSpPr/>
              <p:nvPr/>
            </p:nvGrpSpPr>
            <p:grpSpPr>
              <a:xfrm>
                <a:off x="4504443" y="8221545"/>
                <a:ext cx="1225640" cy="1225640"/>
                <a:chOff x="5471246" y="8550023"/>
                <a:chExt cx="1135304" cy="1135304"/>
              </a:xfrm>
            </p:grpSpPr>
            <p:sp>
              <p:nvSpPr>
                <p:cNvPr id="174" name="Google Shape;174;p6"/>
                <p:cNvSpPr/>
                <p:nvPr/>
              </p:nvSpPr>
              <p:spPr>
                <a:xfrm>
                  <a:off x="5471246" y="8550023"/>
                  <a:ext cx="1135304" cy="1135304"/>
                </a:xfrm>
                <a:prstGeom prst="ellipse">
                  <a:avLst/>
                </a:prstGeom>
                <a:solidFill>
                  <a:srgbClr val="86BCCF"/>
                </a:solidFill>
                <a:ln cap="flat" cmpd="sng" w="762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Hourglass 90% with solid fill" id="175" name="Google Shape;175;p6"/>
                <p:cNvPicPr preferRelativeResize="0"/>
                <p:nvPr/>
              </p:nvPicPr>
              <p:blipFill rotWithShape="1">
                <a:blip r:embed="rId5">
                  <a:alphaModFix/>
                </a:blip>
                <a:srcRect b="0" l="0" r="0" t="0"/>
                <a:stretch/>
              </p:blipFill>
              <p:spPr>
                <a:xfrm>
                  <a:off x="5654245" y="8751527"/>
                  <a:ext cx="768219" cy="768219"/>
                </a:xfrm>
                <a:prstGeom prst="rect">
                  <a:avLst/>
                </a:prstGeom>
                <a:noFill/>
                <a:ln>
                  <a:noFill/>
                </a:ln>
              </p:spPr>
            </p:pic>
          </p:grpSp>
        </p:grpSp>
      </p:grpSp>
      <p:grpSp>
        <p:nvGrpSpPr>
          <p:cNvPr id="176" name="Google Shape;176;p6"/>
          <p:cNvGrpSpPr/>
          <p:nvPr/>
        </p:nvGrpSpPr>
        <p:grpSpPr>
          <a:xfrm>
            <a:off x="13158069" y="1666572"/>
            <a:ext cx="1884713" cy="1777033"/>
            <a:chOff x="809679" y="7580835"/>
            <a:chExt cx="2518635" cy="2374737"/>
          </a:xfrm>
        </p:grpSpPr>
        <p:pic>
          <p:nvPicPr>
            <p:cNvPr descr="Document with solid fill" id="177" name="Google Shape;177;p6"/>
            <p:cNvPicPr preferRelativeResize="0"/>
            <p:nvPr/>
          </p:nvPicPr>
          <p:blipFill rotWithShape="1">
            <a:blip r:embed="rId6">
              <a:alphaModFix/>
            </a:blip>
            <a:srcRect b="0" l="0" r="0" t="0"/>
            <a:stretch/>
          </p:blipFill>
          <p:spPr>
            <a:xfrm>
              <a:off x="809679" y="7580835"/>
              <a:ext cx="2153764" cy="2153764"/>
            </a:xfrm>
            <a:prstGeom prst="rect">
              <a:avLst/>
            </a:prstGeom>
            <a:noFill/>
            <a:ln>
              <a:noFill/>
            </a:ln>
          </p:spPr>
        </p:pic>
        <p:grpSp>
          <p:nvGrpSpPr>
            <p:cNvPr id="178" name="Google Shape;178;p6"/>
            <p:cNvGrpSpPr/>
            <p:nvPr/>
          </p:nvGrpSpPr>
          <p:grpSpPr>
            <a:xfrm>
              <a:off x="1891341" y="8518599"/>
              <a:ext cx="1436973" cy="1436973"/>
              <a:chOff x="2862750" y="8705481"/>
              <a:chExt cx="1179530" cy="1179531"/>
            </a:xfrm>
          </p:grpSpPr>
          <p:sp>
            <p:nvSpPr>
              <p:cNvPr id="179" name="Google Shape;179;p6"/>
              <p:cNvSpPr/>
              <p:nvPr/>
            </p:nvSpPr>
            <p:spPr>
              <a:xfrm>
                <a:off x="2895600" y="8877300"/>
                <a:ext cx="1113832" cy="8778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Image with solid fill" id="180" name="Google Shape;180;p6"/>
              <p:cNvPicPr preferRelativeResize="0"/>
              <p:nvPr/>
            </p:nvPicPr>
            <p:blipFill rotWithShape="1">
              <a:blip r:embed="rId7">
                <a:alphaModFix/>
              </a:blip>
              <a:srcRect b="0" l="0" r="0" t="0"/>
              <a:stretch/>
            </p:blipFill>
            <p:spPr>
              <a:xfrm>
                <a:off x="2862750" y="8705481"/>
                <a:ext cx="1179530" cy="1179531"/>
              </a:xfrm>
              <a:prstGeom prst="rect">
                <a:avLst/>
              </a:prstGeom>
              <a:noFill/>
              <a:ln>
                <a:noFill/>
              </a:ln>
            </p:spPr>
          </p:pic>
        </p:grpSp>
      </p:grpSp>
      <p:grpSp>
        <p:nvGrpSpPr>
          <p:cNvPr id="181" name="Google Shape;181;p6"/>
          <p:cNvGrpSpPr/>
          <p:nvPr/>
        </p:nvGrpSpPr>
        <p:grpSpPr>
          <a:xfrm>
            <a:off x="10728600" y="6630286"/>
            <a:ext cx="2023800" cy="2346213"/>
            <a:chOff x="9861652" y="6668263"/>
            <a:chExt cx="2023800" cy="2346213"/>
          </a:xfrm>
        </p:grpSpPr>
        <p:pic>
          <p:nvPicPr>
            <p:cNvPr descr="Grocery bag with solid fill" id="182" name="Google Shape;182;p6"/>
            <p:cNvPicPr preferRelativeResize="0"/>
            <p:nvPr/>
          </p:nvPicPr>
          <p:blipFill rotWithShape="1">
            <a:blip r:embed="rId8">
              <a:alphaModFix/>
            </a:blip>
            <a:srcRect b="0" l="0" r="0" t="0"/>
            <a:stretch/>
          </p:blipFill>
          <p:spPr>
            <a:xfrm>
              <a:off x="10091687" y="6668263"/>
              <a:ext cx="1563802" cy="1563802"/>
            </a:xfrm>
            <a:prstGeom prst="rect">
              <a:avLst/>
            </a:prstGeom>
            <a:noFill/>
            <a:ln>
              <a:noFill/>
            </a:ln>
          </p:spPr>
        </p:pic>
        <p:sp>
          <p:nvSpPr>
            <p:cNvPr id="183" name="Google Shape;183;p6"/>
            <p:cNvSpPr txBox="1"/>
            <p:nvPr/>
          </p:nvSpPr>
          <p:spPr>
            <a:xfrm>
              <a:off x="9861652" y="8460376"/>
              <a:ext cx="2023800" cy="554100"/>
            </a:xfrm>
            <a:prstGeom prst="rect">
              <a:avLst/>
            </a:prstGeom>
            <a:noFill/>
            <a:ln>
              <a:noFill/>
            </a:ln>
          </p:spPr>
          <p:txBody>
            <a:bodyPr anchorCtr="0" anchor="t" bIns="0" lIns="0" spcFirstLastPara="1" rIns="0" wrap="square" tIns="0">
              <a:spAutoFit/>
            </a:bodyPr>
            <a:lstStyle/>
            <a:p>
              <a:pPr indent="0" lvl="0" marL="0" marR="0" rtl="0" algn="ctr">
                <a:lnSpc>
                  <a:spcPct val="200000"/>
                </a:lnSpc>
                <a:spcBef>
                  <a:spcPts val="0"/>
                </a:spcBef>
                <a:spcAft>
                  <a:spcPts val="0"/>
                </a:spcAft>
                <a:buNone/>
              </a:pPr>
              <a:r>
                <a:rPr b="1" lang="en-US" sz="3600">
                  <a:solidFill>
                    <a:schemeClr val="lt1"/>
                  </a:solidFill>
                  <a:latin typeface="Fira Sans Light"/>
                  <a:ea typeface="Fira Sans Light"/>
                  <a:cs typeface="Fira Sans Light"/>
                  <a:sym typeface="Fira Sans Light"/>
                </a:rPr>
                <a:t>Item</a:t>
              </a:r>
              <a:endParaRPr/>
            </a:p>
          </p:txBody>
        </p:sp>
      </p:grpSp>
      <p:sp>
        <p:nvSpPr>
          <p:cNvPr id="184" name="Google Shape;184;p6"/>
          <p:cNvSpPr txBox="1"/>
          <p:nvPr/>
        </p:nvSpPr>
        <p:spPr>
          <a:xfrm>
            <a:off x="13174634" y="8078857"/>
            <a:ext cx="2023800" cy="554100"/>
          </a:xfrm>
          <a:prstGeom prst="rect">
            <a:avLst/>
          </a:prstGeom>
          <a:noFill/>
          <a:ln>
            <a:noFill/>
          </a:ln>
        </p:spPr>
        <p:txBody>
          <a:bodyPr anchorCtr="0" anchor="t" bIns="0" lIns="0" spcFirstLastPara="1" rIns="0" wrap="square" tIns="0">
            <a:spAutoFit/>
          </a:bodyPr>
          <a:lstStyle/>
          <a:p>
            <a:pPr indent="0" lvl="0" marL="0" marR="0" rtl="0" algn="ctr">
              <a:lnSpc>
                <a:spcPct val="200000"/>
              </a:lnSpc>
              <a:spcBef>
                <a:spcPts val="0"/>
              </a:spcBef>
              <a:spcAft>
                <a:spcPts val="0"/>
              </a:spcAft>
              <a:buNone/>
            </a:pPr>
            <a:r>
              <a:rPr b="1" lang="en-US" sz="3600">
                <a:solidFill>
                  <a:schemeClr val="lt1"/>
                </a:solidFill>
                <a:latin typeface="Fira Sans Light"/>
                <a:ea typeface="Fira Sans Light"/>
                <a:cs typeface="Fira Sans Light"/>
                <a:sym typeface="Fira Sans Light"/>
              </a:rPr>
              <a:t>Tester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nvSpPr>
        <p:spPr>
          <a:xfrm>
            <a:off x="7719149" y="1402739"/>
            <a:ext cx="10636500" cy="1080600"/>
          </a:xfrm>
          <a:prstGeom prst="rect">
            <a:avLst/>
          </a:prstGeom>
          <a:noFill/>
          <a:ln>
            <a:noFill/>
          </a:ln>
        </p:spPr>
        <p:txBody>
          <a:bodyPr anchorCtr="0" anchor="t" bIns="0" lIns="0" spcFirstLastPara="1" rIns="0" wrap="square" tIns="0">
            <a:spAutoFit/>
          </a:bodyPr>
          <a:lstStyle/>
          <a:p>
            <a:pPr indent="0" lvl="0" marL="0" marR="0" rtl="0" algn="ctr">
              <a:lnSpc>
                <a:spcPct val="97500"/>
              </a:lnSpc>
              <a:spcBef>
                <a:spcPts val="0"/>
              </a:spcBef>
              <a:spcAft>
                <a:spcPts val="0"/>
              </a:spcAft>
              <a:buNone/>
            </a:pPr>
            <a:r>
              <a:rPr lang="en-US" sz="7200">
                <a:solidFill>
                  <a:srgbClr val="7F7F7F"/>
                </a:solidFill>
                <a:latin typeface="Arial"/>
                <a:ea typeface="Arial"/>
                <a:cs typeface="Arial"/>
                <a:sym typeface="Arial"/>
              </a:rPr>
              <a:t>Management</a:t>
            </a:r>
            <a:endParaRPr/>
          </a:p>
        </p:txBody>
      </p:sp>
      <p:sp>
        <p:nvSpPr>
          <p:cNvPr id="191" name="Google Shape;191;p8"/>
          <p:cNvSpPr txBox="1"/>
          <p:nvPr/>
        </p:nvSpPr>
        <p:spPr>
          <a:xfrm>
            <a:off x="9724016" y="2899977"/>
            <a:ext cx="6362913" cy="6790320"/>
          </a:xfrm>
          <a:prstGeom prst="rect">
            <a:avLst/>
          </a:prstGeom>
          <a:noFill/>
          <a:ln>
            <a:noFill/>
          </a:ln>
        </p:spPr>
        <p:txBody>
          <a:bodyPr anchorCtr="0" anchor="t" bIns="0" lIns="0" spcFirstLastPara="1" rIns="0" wrap="square" tIns="0">
            <a:spAutoFit/>
          </a:bodyPr>
          <a:lstStyle/>
          <a:p>
            <a:pPr indent="-685800" lvl="0" marL="685800" marR="0" rtl="0" algn="l">
              <a:lnSpc>
                <a:spcPct val="150000"/>
              </a:lnSpc>
              <a:spcBef>
                <a:spcPts val="0"/>
              </a:spcBef>
              <a:spcAft>
                <a:spcPts val="0"/>
              </a:spcAft>
              <a:buClr>
                <a:srgbClr val="7F7F7F"/>
              </a:buClr>
              <a:buSzPts val="5000"/>
              <a:buFont typeface="Arial"/>
              <a:buChar char="•"/>
            </a:pPr>
            <a:r>
              <a:rPr lang="en-US" sz="5000">
                <a:solidFill>
                  <a:srgbClr val="7F7F7F"/>
                </a:solidFill>
                <a:latin typeface="Quicksand"/>
                <a:ea typeface="Quicksand"/>
                <a:cs typeface="Quicksand"/>
                <a:sym typeface="Quicksand"/>
              </a:rPr>
              <a:t>Project</a:t>
            </a:r>
            <a:endParaRPr/>
          </a:p>
          <a:p>
            <a:pPr indent="-685800" lvl="0" marL="685800" marR="0" rtl="0" algn="l">
              <a:lnSpc>
                <a:spcPct val="150000"/>
              </a:lnSpc>
              <a:spcBef>
                <a:spcPts val="0"/>
              </a:spcBef>
              <a:spcAft>
                <a:spcPts val="0"/>
              </a:spcAft>
              <a:buClr>
                <a:srgbClr val="7F7F7F"/>
              </a:buClr>
              <a:buSzPts val="5000"/>
              <a:buFont typeface="Arial"/>
              <a:buChar char="•"/>
            </a:pPr>
            <a:r>
              <a:rPr lang="en-US" sz="5000">
                <a:solidFill>
                  <a:srgbClr val="7F7F7F"/>
                </a:solidFill>
                <a:latin typeface="Quicksand"/>
                <a:ea typeface="Quicksand"/>
                <a:cs typeface="Quicksand"/>
                <a:sym typeface="Quicksand"/>
              </a:rPr>
              <a:t>Milestone</a:t>
            </a:r>
            <a:endParaRPr/>
          </a:p>
          <a:p>
            <a:pPr indent="-685800" lvl="0" marL="685800" marR="0" rtl="0" algn="l">
              <a:lnSpc>
                <a:spcPct val="150000"/>
              </a:lnSpc>
              <a:spcBef>
                <a:spcPts val="0"/>
              </a:spcBef>
              <a:spcAft>
                <a:spcPts val="0"/>
              </a:spcAft>
              <a:buClr>
                <a:srgbClr val="7F7F7F"/>
              </a:buClr>
              <a:buSzPts val="5000"/>
              <a:buFont typeface="Arial"/>
              <a:buChar char="•"/>
            </a:pPr>
            <a:r>
              <a:rPr lang="en-US" sz="5000">
                <a:solidFill>
                  <a:srgbClr val="7F7F7F"/>
                </a:solidFill>
                <a:latin typeface="Quicksand"/>
                <a:ea typeface="Quicksand"/>
                <a:cs typeface="Quicksand"/>
                <a:sym typeface="Quicksand"/>
              </a:rPr>
              <a:t>Test Plan</a:t>
            </a:r>
            <a:endParaRPr/>
          </a:p>
          <a:p>
            <a:pPr indent="-685800" lvl="0" marL="685800" marR="0" rtl="0" algn="l">
              <a:lnSpc>
                <a:spcPct val="150000"/>
              </a:lnSpc>
              <a:spcBef>
                <a:spcPts val="0"/>
              </a:spcBef>
              <a:spcAft>
                <a:spcPts val="0"/>
              </a:spcAft>
              <a:buClr>
                <a:srgbClr val="7F7F7F"/>
              </a:buClr>
              <a:buSzPts val="5000"/>
              <a:buFont typeface="Arial"/>
              <a:buChar char="•"/>
            </a:pPr>
            <a:r>
              <a:rPr lang="en-US" sz="5000">
                <a:solidFill>
                  <a:srgbClr val="7F7F7F"/>
                </a:solidFill>
                <a:latin typeface="Quicksand"/>
                <a:ea typeface="Quicksand"/>
                <a:cs typeface="Quicksand"/>
                <a:sym typeface="Quicksand"/>
              </a:rPr>
              <a:t>Test Run</a:t>
            </a:r>
            <a:endParaRPr/>
          </a:p>
          <a:p>
            <a:pPr indent="-685800" lvl="0" marL="685800" marR="0" rtl="0" algn="l">
              <a:lnSpc>
                <a:spcPct val="150000"/>
              </a:lnSpc>
              <a:spcBef>
                <a:spcPts val="0"/>
              </a:spcBef>
              <a:spcAft>
                <a:spcPts val="0"/>
              </a:spcAft>
              <a:buClr>
                <a:srgbClr val="7F7F7F"/>
              </a:buClr>
              <a:buSzPts val="5000"/>
              <a:buFont typeface="Arial"/>
              <a:buChar char="•"/>
            </a:pPr>
            <a:r>
              <a:rPr lang="en-US" sz="5000">
                <a:solidFill>
                  <a:srgbClr val="7F7F7F"/>
                </a:solidFill>
                <a:latin typeface="Quicksand"/>
                <a:ea typeface="Quicksand"/>
                <a:cs typeface="Quicksand"/>
                <a:sym typeface="Quicksand"/>
              </a:rPr>
              <a:t>Report</a:t>
            </a:r>
            <a:endParaRPr/>
          </a:p>
          <a:p>
            <a:pPr indent="-685800" lvl="0" marL="685800" marR="0" rtl="0" algn="l">
              <a:lnSpc>
                <a:spcPct val="150000"/>
              </a:lnSpc>
              <a:spcBef>
                <a:spcPts val="0"/>
              </a:spcBef>
              <a:spcAft>
                <a:spcPts val="0"/>
              </a:spcAft>
              <a:buClr>
                <a:srgbClr val="7F7F7F"/>
              </a:buClr>
              <a:buSzPts val="5000"/>
              <a:buFont typeface="Arial"/>
              <a:buChar char="•"/>
            </a:pPr>
            <a:r>
              <a:rPr lang="en-US" sz="5000">
                <a:solidFill>
                  <a:srgbClr val="7F7F7F"/>
                </a:solidFill>
                <a:latin typeface="Quicksand"/>
                <a:ea typeface="Quicksand"/>
                <a:cs typeface="Quicksand"/>
                <a:sym typeface="Quicksand"/>
              </a:rPr>
              <a:t>Test Case</a:t>
            </a:r>
            <a:endParaRPr/>
          </a:p>
        </p:txBody>
      </p:sp>
      <p:grpSp>
        <p:nvGrpSpPr>
          <p:cNvPr id="192" name="Google Shape;192;p8"/>
          <p:cNvGrpSpPr/>
          <p:nvPr/>
        </p:nvGrpSpPr>
        <p:grpSpPr>
          <a:xfrm>
            <a:off x="1348939" y="1266948"/>
            <a:ext cx="7795061" cy="7753083"/>
            <a:chOff x="2110939" y="593263"/>
            <a:chExt cx="7795061" cy="7753083"/>
          </a:xfrm>
        </p:grpSpPr>
        <p:grpSp>
          <p:nvGrpSpPr>
            <p:cNvPr id="193" name="Google Shape;193;p8"/>
            <p:cNvGrpSpPr/>
            <p:nvPr/>
          </p:nvGrpSpPr>
          <p:grpSpPr>
            <a:xfrm>
              <a:off x="2110939" y="3011689"/>
              <a:ext cx="5329991" cy="5334657"/>
              <a:chOff x="3123351" y="1562465"/>
              <a:chExt cx="296782" cy="297042"/>
            </a:xfrm>
          </p:grpSpPr>
          <p:sp>
            <p:nvSpPr>
              <p:cNvPr id="194" name="Google Shape;194;p8"/>
              <p:cNvSpPr/>
              <p:nvPr/>
            </p:nvSpPr>
            <p:spPr>
              <a:xfrm>
                <a:off x="3123351" y="1562700"/>
                <a:ext cx="296781" cy="296545"/>
              </a:xfrm>
              <a:custGeom>
                <a:rect b="b" l="l" r="r" t="t"/>
                <a:pathLst>
                  <a:path extrusionOk="0" h="11325" w="11334">
                    <a:moveTo>
                      <a:pt x="220" y="1"/>
                    </a:moveTo>
                    <a:cubicBezTo>
                      <a:pt x="96" y="1"/>
                      <a:pt x="0" y="96"/>
                      <a:pt x="0" y="220"/>
                    </a:cubicBezTo>
                    <a:lnTo>
                      <a:pt x="0" y="8806"/>
                    </a:lnTo>
                    <a:lnTo>
                      <a:pt x="258" y="9073"/>
                    </a:lnTo>
                    <a:lnTo>
                      <a:pt x="1813" y="10676"/>
                    </a:lnTo>
                    <a:lnTo>
                      <a:pt x="2452" y="11325"/>
                    </a:lnTo>
                    <a:lnTo>
                      <a:pt x="11114" y="11325"/>
                    </a:lnTo>
                    <a:cubicBezTo>
                      <a:pt x="11238" y="11325"/>
                      <a:pt x="11334" y="11229"/>
                      <a:pt x="11334" y="11105"/>
                    </a:cubicBezTo>
                    <a:lnTo>
                      <a:pt x="11334" y="220"/>
                    </a:lnTo>
                    <a:cubicBezTo>
                      <a:pt x="11334" y="96"/>
                      <a:pt x="11229" y="1"/>
                      <a:pt x="11114"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F7F7F"/>
                  </a:solidFill>
                  <a:latin typeface="Arial"/>
                  <a:ea typeface="Arial"/>
                  <a:cs typeface="Arial"/>
                  <a:sym typeface="Arial"/>
                </a:endParaRPr>
              </a:p>
            </p:txBody>
          </p:sp>
          <p:sp>
            <p:nvSpPr>
              <p:cNvPr id="195" name="Google Shape;195;p8"/>
              <p:cNvSpPr/>
              <p:nvPr/>
            </p:nvSpPr>
            <p:spPr>
              <a:xfrm>
                <a:off x="3130081" y="1800277"/>
                <a:ext cx="75963" cy="59230"/>
              </a:xfrm>
              <a:custGeom>
                <a:rect b="b" l="l" r="r" t="t"/>
                <a:pathLst>
                  <a:path extrusionOk="0" h="2262" w="2901">
                    <a:moveTo>
                      <a:pt x="1" y="0"/>
                    </a:moveTo>
                    <a:lnTo>
                      <a:pt x="2195" y="2261"/>
                    </a:lnTo>
                    <a:lnTo>
                      <a:pt x="2901" y="2261"/>
                    </a:lnTo>
                    <a:lnTo>
                      <a:pt x="2901" y="172"/>
                    </a:lnTo>
                    <a:cubicBezTo>
                      <a:pt x="2901" y="77"/>
                      <a:pt x="2825" y="0"/>
                      <a:pt x="2729" y="0"/>
                    </a:cubicBezTo>
                    <a:close/>
                  </a:path>
                </a:pathLst>
              </a:custGeom>
              <a:solidFill>
                <a:srgbClr val="A5A5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F7F7F"/>
                  </a:solidFill>
                  <a:latin typeface="Arial"/>
                  <a:ea typeface="Arial"/>
                  <a:cs typeface="Arial"/>
                  <a:sym typeface="Arial"/>
                </a:endParaRPr>
              </a:p>
            </p:txBody>
          </p:sp>
          <p:sp>
            <p:nvSpPr>
              <p:cNvPr id="196" name="Google Shape;196;p8"/>
              <p:cNvSpPr/>
              <p:nvPr/>
            </p:nvSpPr>
            <p:spPr>
              <a:xfrm>
                <a:off x="3170799" y="1562465"/>
                <a:ext cx="249334" cy="296781"/>
              </a:xfrm>
              <a:custGeom>
                <a:rect b="b" l="l" r="r" t="t"/>
                <a:pathLst>
                  <a:path extrusionOk="0" h="11334" w="9522">
                    <a:moveTo>
                      <a:pt x="8882" y="0"/>
                    </a:moveTo>
                    <a:lnTo>
                      <a:pt x="8882" y="10685"/>
                    </a:lnTo>
                    <a:lnTo>
                      <a:pt x="1" y="10685"/>
                    </a:lnTo>
                    <a:lnTo>
                      <a:pt x="640" y="11334"/>
                    </a:lnTo>
                    <a:lnTo>
                      <a:pt x="9302" y="11334"/>
                    </a:lnTo>
                    <a:cubicBezTo>
                      <a:pt x="9426" y="11334"/>
                      <a:pt x="9522" y="11238"/>
                      <a:pt x="9522" y="11114"/>
                    </a:cubicBezTo>
                    <a:lnTo>
                      <a:pt x="9522" y="229"/>
                    </a:lnTo>
                    <a:cubicBezTo>
                      <a:pt x="9522" y="105"/>
                      <a:pt x="9426" y="10"/>
                      <a:pt x="9302" y="0"/>
                    </a:cubicBezTo>
                    <a:close/>
                  </a:path>
                </a:pathLst>
              </a:custGeom>
              <a:solidFill>
                <a:srgbClr val="D8D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F7F7F"/>
                  </a:solidFill>
                  <a:latin typeface="Arial"/>
                  <a:ea typeface="Arial"/>
                  <a:cs typeface="Arial"/>
                  <a:sym typeface="Arial"/>
                </a:endParaRPr>
              </a:p>
            </p:txBody>
          </p:sp>
          <p:sp>
            <p:nvSpPr>
              <p:cNvPr id="197" name="Google Shape;197;p8"/>
              <p:cNvSpPr/>
              <p:nvPr/>
            </p:nvSpPr>
            <p:spPr>
              <a:xfrm>
                <a:off x="3123351" y="1793285"/>
                <a:ext cx="64206" cy="66222"/>
              </a:xfrm>
              <a:custGeom>
                <a:rect b="b" l="l" r="r" t="t"/>
                <a:pathLst>
                  <a:path extrusionOk="0" h="2529" w="2452">
                    <a:moveTo>
                      <a:pt x="0" y="0"/>
                    </a:moveTo>
                    <a:lnTo>
                      <a:pt x="2452" y="2528"/>
                    </a:lnTo>
                    <a:lnTo>
                      <a:pt x="2452" y="220"/>
                    </a:lnTo>
                    <a:cubicBezTo>
                      <a:pt x="2452" y="96"/>
                      <a:pt x="2347" y="0"/>
                      <a:pt x="2223" y="0"/>
                    </a:cubicBez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F7F7F"/>
                  </a:solidFill>
                  <a:latin typeface="Arial"/>
                  <a:ea typeface="Arial"/>
                  <a:cs typeface="Arial"/>
                  <a:sym typeface="Arial"/>
                </a:endParaRPr>
              </a:p>
            </p:txBody>
          </p:sp>
          <p:sp>
            <p:nvSpPr>
              <p:cNvPr id="198" name="Google Shape;198;p8"/>
              <p:cNvSpPr/>
              <p:nvPr/>
            </p:nvSpPr>
            <p:spPr>
              <a:xfrm>
                <a:off x="3251998" y="1787787"/>
                <a:ext cx="131658" cy="11024"/>
              </a:xfrm>
              <a:custGeom>
                <a:rect b="b" l="l" r="r" t="t"/>
                <a:pathLst>
                  <a:path extrusionOk="0" h="421" w="5028">
                    <a:moveTo>
                      <a:pt x="258" y="0"/>
                    </a:moveTo>
                    <a:cubicBezTo>
                      <a:pt x="0" y="20"/>
                      <a:pt x="0" y="401"/>
                      <a:pt x="258" y="420"/>
                    </a:cubicBezTo>
                    <a:lnTo>
                      <a:pt x="4770" y="420"/>
                    </a:lnTo>
                    <a:cubicBezTo>
                      <a:pt x="5028" y="401"/>
                      <a:pt x="5028" y="20"/>
                      <a:pt x="4770" y="0"/>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F7F7F"/>
                  </a:solidFill>
                  <a:latin typeface="Arial"/>
                  <a:ea typeface="Arial"/>
                  <a:cs typeface="Arial"/>
                  <a:sym typeface="Arial"/>
                </a:endParaRPr>
              </a:p>
            </p:txBody>
          </p:sp>
          <p:sp>
            <p:nvSpPr>
              <p:cNvPr id="199" name="Google Shape;199;p8"/>
              <p:cNvSpPr/>
              <p:nvPr/>
            </p:nvSpPr>
            <p:spPr>
              <a:xfrm>
                <a:off x="3185803" y="1633662"/>
                <a:ext cx="171878" cy="19743"/>
              </a:xfrm>
              <a:custGeom>
                <a:rect b="b" l="l" r="r" t="t"/>
                <a:pathLst>
                  <a:path extrusionOk="0" h="754" w="6564">
                    <a:moveTo>
                      <a:pt x="220" y="0"/>
                    </a:moveTo>
                    <a:cubicBezTo>
                      <a:pt x="96" y="0"/>
                      <a:pt x="0" y="96"/>
                      <a:pt x="0" y="220"/>
                    </a:cubicBezTo>
                    <a:lnTo>
                      <a:pt x="0" y="525"/>
                    </a:lnTo>
                    <a:cubicBezTo>
                      <a:pt x="0" y="649"/>
                      <a:pt x="96" y="754"/>
                      <a:pt x="220" y="754"/>
                    </a:cubicBezTo>
                    <a:lnTo>
                      <a:pt x="6344" y="754"/>
                    </a:lnTo>
                    <a:cubicBezTo>
                      <a:pt x="6468" y="744"/>
                      <a:pt x="6564" y="649"/>
                      <a:pt x="6564" y="525"/>
                    </a:cubicBezTo>
                    <a:lnTo>
                      <a:pt x="6564" y="220"/>
                    </a:lnTo>
                    <a:cubicBezTo>
                      <a:pt x="6564" y="96"/>
                      <a:pt x="6468" y="0"/>
                      <a:pt x="6344" y="0"/>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F7F7F"/>
                  </a:solidFill>
                  <a:latin typeface="Arial"/>
                  <a:ea typeface="Arial"/>
                  <a:cs typeface="Arial"/>
                  <a:sym typeface="Arial"/>
                </a:endParaRPr>
              </a:p>
            </p:txBody>
          </p:sp>
          <p:sp>
            <p:nvSpPr>
              <p:cNvPr id="200" name="Google Shape;200;p8"/>
              <p:cNvSpPr/>
              <p:nvPr/>
            </p:nvSpPr>
            <p:spPr>
              <a:xfrm>
                <a:off x="3179047" y="1674851"/>
                <a:ext cx="186463" cy="10814"/>
              </a:xfrm>
              <a:custGeom>
                <a:rect b="b" l="l" r="r" t="t"/>
                <a:pathLst>
                  <a:path extrusionOk="0" h="413" w="7121">
                    <a:moveTo>
                      <a:pt x="6849" y="0"/>
                    </a:moveTo>
                    <a:cubicBezTo>
                      <a:pt x="6840" y="0"/>
                      <a:pt x="6831" y="1"/>
                      <a:pt x="6822" y="1"/>
                    </a:cubicBezTo>
                    <a:lnTo>
                      <a:pt x="258" y="1"/>
                    </a:lnTo>
                    <a:cubicBezTo>
                      <a:pt x="1" y="20"/>
                      <a:pt x="1" y="393"/>
                      <a:pt x="258" y="412"/>
                    </a:cubicBezTo>
                    <a:lnTo>
                      <a:pt x="6822" y="412"/>
                    </a:lnTo>
                    <a:cubicBezTo>
                      <a:pt x="6828" y="412"/>
                      <a:pt x="6834" y="412"/>
                      <a:pt x="6840" y="412"/>
                    </a:cubicBezTo>
                    <a:cubicBezTo>
                      <a:pt x="7118" y="412"/>
                      <a:pt x="7121" y="0"/>
                      <a:pt x="6849" y="0"/>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F7F7F"/>
                  </a:solidFill>
                  <a:latin typeface="Arial"/>
                  <a:ea typeface="Arial"/>
                  <a:cs typeface="Arial"/>
                  <a:sym typeface="Arial"/>
                </a:endParaRPr>
              </a:p>
            </p:txBody>
          </p:sp>
          <p:sp>
            <p:nvSpPr>
              <p:cNvPr id="201" name="Google Shape;201;p8"/>
              <p:cNvSpPr/>
              <p:nvPr/>
            </p:nvSpPr>
            <p:spPr>
              <a:xfrm>
                <a:off x="3179047" y="1701847"/>
                <a:ext cx="185390" cy="10762"/>
              </a:xfrm>
              <a:custGeom>
                <a:rect b="b" l="l" r="r" t="t"/>
                <a:pathLst>
                  <a:path extrusionOk="0" h="411" w="7080">
                    <a:moveTo>
                      <a:pt x="258" y="1"/>
                    </a:moveTo>
                    <a:cubicBezTo>
                      <a:pt x="1" y="20"/>
                      <a:pt x="1" y="392"/>
                      <a:pt x="258" y="411"/>
                    </a:cubicBezTo>
                    <a:lnTo>
                      <a:pt x="6822" y="411"/>
                    </a:lnTo>
                    <a:cubicBezTo>
                      <a:pt x="7079" y="392"/>
                      <a:pt x="7079" y="20"/>
                      <a:pt x="6822" y="1"/>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F7F7F"/>
                  </a:solidFill>
                  <a:latin typeface="Arial"/>
                  <a:ea typeface="Arial"/>
                  <a:cs typeface="Arial"/>
                  <a:sym typeface="Arial"/>
                </a:endParaRPr>
              </a:p>
            </p:txBody>
          </p:sp>
        </p:grpSp>
        <p:sp>
          <p:nvSpPr>
            <p:cNvPr id="202" name="Google Shape;202;p8"/>
            <p:cNvSpPr/>
            <p:nvPr/>
          </p:nvSpPr>
          <p:spPr>
            <a:xfrm>
              <a:off x="5802482" y="593263"/>
              <a:ext cx="4103518" cy="3200101"/>
            </a:xfrm>
            <a:custGeom>
              <a:rect b="b" l="l" r="r" t="t"/>
              <a:pathLst>
                <a:path extrusionOk="0" h="5706" w="6763">
                  <a:moveTo>
                    <a:pt x="3404" y="1"/>
                  </a:moveTo>
                  <a:cubicBezTo>
                    <a:pt x="3367" y="1"/>
                    <a:pt x="3329" y="1"/>
                    <a:pt x="3292" y="3"/>
                  </a:cubicBezTo>
                  <a:cubicBezTo>
                    <a:pt x="1145" y="89"/>
                    <a:pt x="0" y="2579"/>
                    <a:pt x="1345" y="4267"/>
                  </a:cubicBezTo>
                  <a:lnTo>
                    <a:pt x="1288" y="5508"/>
                  </a:lnTo>
                  <a:cubicBezTo>
                    <a:pt x="1281" y="5622"/>
                    <a:pt x="1370" y="5706"/>
                    <a:pt x="1475" y="5706"/>
                  </a:cubicBezTo>
                  <a:cubicBezTo>
                    <a:pt x="1501" y="5706"/>
                    <a:pt x="1528" y="5700"/>
                    <a:pt x="1555" y="5689"/>
                  </a:cubicBezTo>
                  <a:lnTo>
                    <a:pt x="2681" y="5164"/>
                  </a:lnTo>
                  <a:cubicBezTo>
                    <a:pt x="2917" y="5230"/>
                    <a:pt x="3156" y="5261"/>
                    <a:pt x="3392" y="5261"/>
                  </a:cubicBezTo>
                  <a:cubicBezTo>
                    <a:pt x="4257" y="5261"/>
                    <a:pt x="5089" y="4837"/>
                    <a:pt x="5591" y="4096"/>
                  </a:cubicBezTo>
                  <a:cubicBezTo>
                    <a:pt x="6762" y="2334"/>
                    <a:pt x="5494" y="1"/>
                    <a:pt x="3404" y="1"/>
                  </a:cubicBezTo>
                  <a:close/>
                </a:path>
              </a:pathLst>
            </a:custGeom>
            <a:solidFill>
              <a:srgbClr val="FDE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F7F7F"/>
                </a:solidFill>
                <a:latin typeface="Arial"/>
                <a:ea typeface="Arial"/>
                <a:cs typeface="Arial"/>
                <a:sym typeface="Arial"/>
              </a:endParaRPr>
            </a:p>
          </p:txBody>
        </p:sp>
        <p:pic>
          <p:nvPicPr>
            <p:cNvPr descr="Send with solid fill" id="203" name="Google Shape;203;p8"/>
            <p:cNvPicPr preferRelativeResize="0"/>
            <p:nvPr/>
          </p:nvPicPr>
          <p:blipFill rotWithShape="1">
            <a:blip r:embed="rId3">
              <a:alphaModFix/>
            </a:blip>
            <a:srcRect b="0" l="0" r="0" t="0"/>
            <a:stretch/>
          </p:blipFill>
          <p:spPr>
            <a:xfrm>
              <a:off x="6484528" y="957131"/>
              <a:ext cx="2303060" cy="2303060"/>
            </a:xfrm>
            <a:prstGeom prst="rect">
              <a:avLst/>
            </a:prstGeom>
            <a:noFill/>
            <a:ln>
              <a:noFill/>
            </a:ln>
          </p:spPr>
        </p:pic>
      </p:grpSp>
      <p:sp>
        <p:nvSpPr>
          <p:cNvPr id="204" name="Google Shape;204;p8"/>
          <p:cNvSpPr/>
          <p:nvPr/>
        </p:nvSpPr>
        <p:spPr>
          <a:xfrm>
            <a:off x="17145000" y="9258300"/>
            <a:ext cx="966799" cy="863996"/>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grpSp>
        <p:nvGrpSpPr>
          <p:cNvPr id="211" name="Google Shape;211;p9"/>
          <p:cNvGrpSpPr/>
          <p:nvPr/>
        </p:nvGrpSpPr>
        <p:grpSpPr>
          <a:xfrm>
            <a:off x="4136218" y="5643881"/>
            <a:ext cx="10015562" cy="1448434"/>
            <a:chOff x="-1" y="0"/>
            <a:chExt cx="12280965" cy="1931245"/>
          </a:xfrm>
        </p:grpSpPr>
        <p:sp>
          <p:nvSpPr>
            <p:cNvPr id="212" name="Google Shape;212;p9"/>
            <p:cNvSpPr/>
            <p:nvPr/>
          </p:nvSpPr>
          <p:spPr>
            <a:xfrm>
              <a:off x="0" y="0"/>
              <a:ext cx="12280964" cy="1931245"/>
            </a:xfrm>
            <a:custGeom>
              <a:rect b="b" l="l" r="r" t="t"/>
              <a:pathLst>
                <a:path extrusionOk="0" h="3230819" w="20545067">
                  <a:moveTo>
                    <a:pt x="0" y="0"/>
                  </a:moveTo>
                  <a:lnTo>
                    <a:pt x="0" y="3230819"/>
                  </a:lnTo>
                  <a:lnTo>
                    <a:pt x="20545067" y="3230819"/>
                  </a:lnTo>
                  <a:lnTo>
                    <a:pt x="20545067" y="0"/>
                  </a:lnTo>
                  <a:lnTo>
                    <a:pt x="0" y="0"/>
                  </a:lnTo>
                  <a:close/>
                  <a:moveTo>
                    <a:pt x="20484106" y="3169859"/>
                  </a:moveTo>
                  <a:lnTo>
                    <a:pt x="59690" y="3169859"/>
                  </a:lnTo>
                  <a:lnTo>
                    <a:pt x="59690" y="59690"/>
                  </a:lnTo>
                  <a:lnTo>
                    <a:pt x="20484106" y="59690"/>
                  </a:lnTo>
                  <a:lnTo>
                    <a:pt x="20484106" y="3169859"/>
                  </a:lnTo>
                  <a:close/>
                </a:path>
              </a:pathLst>
            </a:custGeom>
            <a:solidFill>
              <a:srgbClr val="171632"/>
            </a:solidFill>
            <a:ln>
              <a:noFill/>
            </a:ln>
          </p:spPr>
        </p:sp>
        <p:sp>
          <p:nvSpPr>
            <p:cNvPr id="213" name="Google Shape;213;p9"/>
            <p:cNvSpPr txBox="1"/>
            <p:nvPr/>
          </p:nvSpPr>
          <p:spPr>
            <a:xfrm>
              <a:off x="-1" y="657224"/>
              <a:ext cx="12280964" cy="615553"/>
            </a:xfrm>
            <a:prstGeom prst="rect">
              <a:avLst/>
            </a:prstGeom>
            <a:noFill/>
            <a:ln>
              <a:noFill/>
            </a:ln>
          </p:spPr>
          <p:txBody>
            <a:bodyPr anchorCtr="0" anchor="t" bIns="0" lIns="0" spcFirstLastPara="1" rIns="0" wrap="square" tIns="0">
              <a:spAutoFit/>
            </a:bodyPr>
            <a:lstStyle/>
            <a:p>
              <a:pPr indent="0" lvl="0" marL="0" marR="0" rtl="0" algn="ctr">
                <a:lnSpc>
                  <a:spcPct val="104000"/>
                </a:lnSpc>
                <a:spcBef>
                  <a:spcPts val="0"/>
                </a:spcBef>
                <a:spcAft>
                  <a:spcPts val="0"/>
                </a:spcAft>
                <a:buNone/>
              </a:pPr>
              <a:r>
                <a:rPr lang="en-US" sz="3500">
                  <a:solidFill>
                    <a:schemeClr val="dk1"/>
                  </a:solidFill>
                  <a:latin typeface="Quicksand"/>
                  <a:ea typeface="Quicksand"/>
                  <a:cs typeface="Quicksand"/>
                  <a:sym typeface="Quicksand"/>
                </a:rPr>
                <a:t>System overview, technology and tools</a:t>
              </a:r>
              <a:endParaRPr/>
            </a:p>
          </p:txBody>
        </p:sp>
      </p:grpSp>
      <p:sp>
        <p:nvSpPr>
          <p:cNvPr id="214" name="Google Shape;214;p9"/>
          <p:cNvSpPr txBox="1"/>
          <p:nvPr/>
        </p:nvSpPr>
        <p:spPr>
          <a:xfrm>
            <a:off x="3050762" y="3119120"/>
            <a:ext cx="12186475" cy="15240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10000">
                <a:solidFill>
                  <a:srgbClr val="171632"/>
                </a:solidFill>
                <a:latin typeface="Arial"/>
                <a:ea typeface="Arial"/>
                <a:cs typeface="Arial"/>
                <a:sym typeface="Arial"/>
              </a:rPr>
              <a:t>02 - System design</a:t>
            </a:r>
            <a:endParaRPr/>
          </a:p>
        </p:txBody>
      </p:sp>
      <p:sp>
        <p:nvSpPr>
          <p:cNvPr id="215" name="Google Shape;215;p9"/>
          <p:cNvSpPr/>
          <p:nvPr/>
        </p:nvSpPr>
        <p:spPr>
          <a:xfrm>
            <a:off x="17145000" y="9258300"/>
            <a:ext cx="966799" cy="863996"/>
          </a:xfrm>
          <a:prstGeom prst="rect">
            <a:avLst/>
          </a:prstGeom>
          <a:solidFill>
            <a:srgbClr val="171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0"/>
          <p:cNvSpPr txBox="1"/>
          <p:nvPr/>
        </p:nvSpPr>
        <p:spPr>
          <a:xfrm>
            <a:off x="914400" y="800100"/>
            <a:ext cx="6019800" cy="1219200"/>
          </a:xfrm>
          <a:prstGeom prst="rect">
            <a:avLst/>
          </a:prstGeom>
          <a:noFill/>
          <a:ln>
            <a:noFill/>
          </a:ln>
        </p:spPr>
        <p:txBody>
          <a:bodyPr anchorCtr="0" anchor="t" bIns="0" lIns="0" spcFirstLastPara="1" rIns="0" wrap="square" tIns="0">
            <a:noAutofit/>
          </a:bodyPr>
          <a:lstStyle/>
          <a:p>
            <a:pPr indent="0" lvl="0" marL="0" marR="0" rtl="0" algn="l">
              <a:lnSpc>
                <a:spcPct val="97500"/>
              </a:lnSpc>
              <a:spcBef>
                <a:spcPts val="0"/>
              </a:spcBef>
              <a:spcAft>
                <a:spcPts val="0"/>
              </a:spcAft>
              <a:buNone/>
            </a:pPr>
            <a:r>
              <a:rPr lang="en-US" sz="7200">
                <a:solidFill>
                  <a:srgbClr val="303030"/>
                </a:solidFill>
                <a:latin typeface="Arial"/>
                <a:ea typeface="Arial"/>
                <a:cs typeface="Arial"/>
                <a:sym typeface="Arial"/>
              </a:rPr>
              <a:t>Overview</a:t>
            </a:r>
            <a:endParaRPr/>
          </a:p>
        </p:txBody>
      </p:sp>
      <p:sp>
        <p:nvSpPr>
          <p:cNvPr id="223" name="Google Shape;223;p10"/>
          <p:cNvSpPr txBox="1"/>
          <p:nvPr/>
        </p:nvSpPr>
        <p:spPr>
          <a:xfrm>
            <a:off x="2201806" y="4000795"/>
            <a:ext cx="3560471" cy="923330"/>
          </a:xfrm>
          <a:prstGeom prst="rect">
            <a:avLst/>
          </a:prstGeom>
          <a:noFill/>
          <a:ln>
            <a:noFill/>
          </a:ln>
        </p:spPr>
        <p:txBody>
          <a:bodyPr anchorCtr="0" anchor="t" bIns="0" lIns="0" spcFirstLastPara="1" rIns="0" wrap="square" tIns="0">
            <a:spAutoFit/>
          </a:bodyPr>
          <a:lstStyle/>
          <a:p>
            <a:pPr indent="0" lvl="0" marL="0" marR="0" rtl="0" algn="ctr">
              <a:lnSpc>
                <a:spcPct val="104000"/>
              </a:lnSpc>
              <a:spcBef>
                <a:spcPts val="0"/>
              </a:spcBef>
              <a:spcAft>
                <a:spcPts val="0"/>
              </a:spcAft>
              <a:buNone/>
            </a:pPr>
            <a:r>
              <a:rPr lang="en-US" sz="3500">
                <a:solidFill>
                  <a:schemeClr val="dk1"/>
                </a:solidFill>
                <a:latin typeface="Quicksand"/>
                <a:ea typeface="Quicksand"/>
                <a:cs typeface="Quicksand"/>
                <a:sym typeface="Quicksand"/>
              </a:rPr>
              <a:t>Authentication </a:t>
            </a:r>
            <a:endParaRPr/>
          </a:p>
          <a:p>
            <a:pPr indent="0" lvl="0" marL="0" marR="0" rtl="0" algn="ctr">
              <a:lnSpc>
                <a:spcPct val="104000"/>
              </a:lnSpc>
              <a:spcBef>
                <a:spcPts val="0"/>
              </a:spcBef>
              <a:spcAft>
                <a:spcPts val="0"/>
              </a:spcAft>
              <a:buNone/>
            </a:pPr>
            <a:r>
              <a:rPr lang="en-US" sz="3500">
                <a:solidFill>
                  <a:schemeClr val="dk1"/>
                </a:solidFill>
                <a:latin typeface="Quicksand"/>
                <a:ea typeface="Quicksand"/>
                <a:cs typeface="Quicksand"/>
                <a:sym typeface="Quicksand"/>
              </a:rPr>
              <a:t>service</a:t>
            </a:r>
            <a:endParaRPr/>
          </a:p>
        </p:txBody>
      </p:sp>
      <p:sp>
        <p:nvSpPr>
          <p:cNvPr id="224" name="Google Shape;224;p10"/>
          <p:cNvSpPr txBox="1"/>
          <p:nvPr/>
        </p:nvSpPr>
        <p:spPr>
          <a:xfrm>
            <a:off x="7807924" y="4179341"/>
            <a:ext cx="2381465" cy="461665"/>
          </a:xfrm>
          <a:prstGeom prst="rect">
            <a:avLst/>
          </a:prstGeom>
          <a:noFill/>
          <a:ln>
            <a:noFill/>
          </a:ln>
        </p:spPr>
        <p:txBody>
          <a:bodyPr anchorCtr="0" anchor="t" bIns="0" lIns="0" spcFirstLastPara="1" rIns="0" wrap="square" tIns="0">
            <a:spAutoFit/>
          </a:bodyPr>
          <a:lstStyle/>
          <a:p>
            <a:pPr indent="0" lvl="0" marL="0" marR="0" rtl="0" algn="ctr">
              <a:lnSpc>
                <a:spcPct val="104000"/>
              </a:lnSpc>
              <a:spcBef>
                <a:spcPts val="0"/>
              </a:spcBef>
              <a:spcAft>
                <a:spcPts val="0"/>
              </a:spcAft>
              <a:buNone/>
            </a:pPr>
            <a:r>
              <a:rPr lang="en-US" sz="3500">
                <a:solidFill>
                  <a:schemeClr val="dk1"/>
                </a:solidFill>
                <a:latin typeface="Quicksand"/>
                <a:ea typeface="Quicksand"/>
                <a:cs typeface="Quicksand"/>
                <a:sym typeface="Quicksand"/>
              </a:rPr>
              <a:t>Web app</a:t>
            </a:r>
            <a:endParaRPr/>
          </a:p>
        </p:txBody>
      </p:sp>
      <p:sp>
        <p:nvSpPr>
          <p:cNvPr id="225" name="Google Shape;225;p10"/>
          <p:cNvSpPr txBox="1"/>
          <p:nvPr/>
        </p:nvSpPr>
        <p:spPr>
          <a:xfrm>
            <a:off x="12246153" y="8241194"/>
            <a:ext cx="2676188" cy="461665"/>
          </a:xfrm>
          <a:prstGeom prst="rect">
            <a:avLst/>
          </a:prstGeom>
          <a:noFill/>
          <a:ln>
            <a:noFill/>
          </a:ln>
        </p:spPr>
        <p:txBody>
          <a:bodyPr anchorCtr="0" anchor="t" bIns="0" lIns="0" spcFirstLastPara="1" rIns="0" wrap="square" tIns="0">
            <a:spAutoFit/>
          </a:bodyPr>
          <a:lstStyle/>
          <a:p>
            <a:pPr indent="0" lvl="0" marL="0" marR="0" rtl="0" algn="ctr">
              <a:lnSpc>
                <a:spcPct val="104000"/>
              </a:lnSpc>
              <a:spcBef>
                <a:spcPts val="0"/>
              </a:spcBef>
              <a:spcAft>
                <a:spcPts val="0"/>
              </a:spcAft>
              <a:buNone/>
            </a:pPr>
            <a:r>
              <a:rPr lang="en-US" sz="3500">
                <a:solidFill>
                  <a:schemeClr val="dk1"/>
                </a:solidFill>
                <a:latin typeface="Quicksand"/>
                <a:ea typeface="Quicksand"/>
                <a:cs typeface="Quicksand"/>
                <a:sym typeface="Quicksand"/>
              </a:rPr>
              <a:t>Database</a:t>
            </a:r>
            <a:endParaRPr/>
          </a:p>
        </p:txBody>
      </p:sp>
      <p:grpSp>
        <p:nvGrpSpPr>
          <p:cNvPr id="226" name="Google Shape;226;p10"/>
          <p:cNvGrpSpPr/>
          <p:nvPr/>
        </p:nvGrpSpPr>
        <p:grpSpPr>
          <a:xfrm>
            <a:off x="10296595" y="7713967"/>
            <a:ext cx="1842259" cy="953093"/>
            <a:chOff x="11095757" y="7592953"/>
            <a:chExt cx="3016848" cy="953093"/>
          </a:xfrm>
        </p:grpSpPr>
        <p:cxnSp>
          <p:nvCxnSpPr>
            <p:cNvPr id="227" name="Google Shape;227;p10"/>
            <p:cNvCxnSpPr/>
            <p:nvPr/>
          </p:nvCxnSpPr>
          <p:spPr>
            <a:xfrm>
              <a:off x="11095757" y="8232266"/>
              <a:ext cx="3016848" cy="0"/>
            </a:xfrm>
            <a:prstGeom prst="straightConnector1">
              <a:avLst/>
            </a:prstGeom>
            <a:noFill/>
            <a:ln cap="flat" cmpd="sng" w="76200">
              <a:solidFill>
                <a:srgbClr val="595959"/>
              </a:solidFill>
              <a:prstDash val="solid"/>
              <a:round/>
              <a:headEnd len="sm" w="sm" type="none"/>
              <a:tailEnd len="med" w="med" type="triangle"/>
            </a:ln>
          </p:spPr>
        </p:cxnSp>
        <p:cxnSp>
          <p:nvCxnSpPr>
            <p:cNvPr id="228" name="Google Shape;228;p10"/>
            <p:cNvCxnSpPr/>
            <p:nvPr/>
          </p:nvCxnSpPr>
          <p:spPr>
            <a:xfrm rot="10800000">
              <a:off x="11125450" y="8533722"/>
              <a:ext cx="2987155" cy="12324"/>
            </a:xfrm>
            <a:prstGeom prst="straightConnector1">
              <a:avLst/>
            </a:prstGeom>
            <a:noFill/>
            <a:ln cap="flat" cmpd="sng" w="76200">
              <a:solidFill>
                <a:srgbClr val="595959"/>
              </a:solidFill>
              <a:prstDash val="dot"/>
              <a:round/>
              <a:headEnd len="sm" w="sm" type="none"/>
              <a:tailEnd len="med" w="med" type="triangle"/>
            </a:ln>
          </p:spPr>
        </p:cxnSp>
        <p:sp>
          <p:nvSpPr>
            <p:cNvPr id="229" name="Google Shape;229;p10"/>
            <p:cNvSpPr txBox="1"/>
            <p:nvPr/>
          </p:nvSpPr>
          <p:spPr>
            <a:xfrm>
              <a:off x="12302981" y="7592953"/>
              <a:ext cx="632091" cy="461665"/>
            </a:xfrm>
            <a:prstGeom prst="rect">
              <a:avLst/>
            </a:prstGeom>
            <a:noFill/>
            <a:ln>
              <a:noFill/>
            </a:ln>
          </p:spPr>
          <p:txBody>
            <a:bodyPr anchorCtr="0" anchor="t" bIns="0" lIns="0" spcFirstLastPara="1" rIns="0" wrap="square" tIns="0">
              <a:spAutoFit/>
            </a:bodyPr>
            <a:lstStyle/>
            <a:p>
              <a:pPr indent="0" lvl="0" marL="0" marR="0" rtl="0" algn="ctr">
                <a:lnSpc>
                  <a:spcPct val="104000"/>
                </a:lnSpc>
                <a:spcBef>
                  <a:spcPts val="0"/>
                </a:spcBef>
                <a:spcAft>
                  <a:spcPts val="0"/>
                </a:spcAft>
                <a:buNone/>
              </a:pPr>
              <a:r>
                <a:rPr lang="en-US" sz="3500">
                  <a:solidFill>
                    <a:schemeClr val="dk1"/>
                  </a:solidFill>
                  <a:latin typeface="Quicksand"/>
                  <a:ea typeface="Quicksand"/>
                  <a:cs typeface="Quicksand"/>
                  <a:sym typeface="Quicksand"/>
                </a:rPr>
                <a:t>2</a:t>
              </a:r>
              <a:endParaRPr/>
            </a:p>
          </p:txBody>
        </p:sp>
      </p:grpSp>
      <p:grpSp>
        <p:nvGrpSpPr>
          <p:cNvPr id="230" name="Google Shape;230;p10"/>
          <p:cNvGrpSpPr/>
          <p:nvPr/>
        </p:nvGrpSpPr>
        <p:grpSpPr>
          <a:xfrm>
            <a:off x="8162724" y="5065821"/>
            <a:ext cx="1081051" cy="1181996"/>
            <a:chOff x="8852967" y="4613375"/>
            <a:chExt cx="1081051" cy="1738315"/>
          </a:xfrm>
        </p:grpSpPr>
        <p:cxnSp>
          <p:nvCxnSpPr>
            <p:cNvPr id="231" name="Google Shape;231;p10"/>
            <p:cNvCxnSpPr/>
            <p:nvPr/>
          </p:nvCxnSpPr>
          <p:spPr>
            <a:xfrm>
              <a:off x="9577886" y="4613375"/>
              <a:ext cx="0" cy="1738315"/>
            </a:xfrm>
            <a:prstGeom prst="straightConnector1">
              <a:avLst/>
            </a:prstGeom>
            <a:noFill/>
            <a:ln cap="flat" cmpd="sng" w="76200">
              <a:solidFill>
                <a:srgbClr val="595959"/>
              </a:solidFill>
              <a:prstDash val="solid"/>
              <a:round/>
              <a:headEnd len="sm" w="sm" type="none"/>
              <a:tailEnd len="med" w="med" type="triangle"/>
            </a:ln>
          </p:spPr>
        </p:cxnSp>
        <p:cxnSp>
          <p:nvCxnSpPr>
            <p:cNvPr id="232" name="Google Shape;232;p10"/>
            <p:cNvCxnSpPr/>
            <p:nvPr/>
          </p:nvCxnSpPr>
          <p:spPr>
            <a:xfrm rot="10800000">
              <a:off x="9934018" y="4613375"/>
              <a:ext cx="0" cy="1738315"/>
            </a:xfrm>
            <a:prstGeom prst="straightConnector1">
              <a:avLst/>
            </a:prstGeom>
            <a:noFill/>
            <a:ln cap="flat" cmpd="sng" w="76200">
              <a:solidFill>
                <a:srgbClr val="595959"/>
              </a:solidFill>
              <a:prstDash val="dot"/>
              <a:round/>
              <a:headEnd len="sm" w="sm" type="none"/>
              <a:tailEnd len="med" w="med" type="triangle"/>
            </a:ln>
          </p:spPr>
        </p:cxnSp>
        <p:sp>
          <p:nvSpPr>
            <p:cNvPr id="233" name="Google Shape;233;p10"/>
            <p:cNvSpPr txBox="1"/>
            <p:nvPr/>
          </p:nvSpPr>
          <p:spPr>
            <a:xfrm>
              <a:off x="8852967" y="5315628"/>
              <a:ext cx="632091" cy="461665"/>
            </a:xfrm>
            <a:prstGeom prst="rect">
              <a:avLst/>
            </a:prstGeom>
            <a:noFill/>
            <a:ln>
              <a:noFill/>
            </a:ln>
          </p:spPr>
          <p:txBody>
            <a:bodyPr anchorCtr="0" anchor="t" bIns="0" lIns="0" spcFirstLastPara="1" rIns="0" wrap="square" tIns="0">
              <a:spAutoFit/>
            </a:bodyPr>
            <a:lstStyle/>
            <a:p>
              <a:pPr indent="0" lvl="0" marL="0" marR="0" rtl="0" algn="ctr">
                <a:lnSpc>
                  <a:spcPct val="104000"/>
                </a:lnSpc>
                <a:spcBef>
                  <a:spcPts val="0"/>
                </a:spcBef>
                <a:spcAft>
                  <a:spcPts val="0"/>
                </a:spcAft>
                <a:buNone/>
              </a:pPr>
              <a:r>
                <a:rPr lang="en-US" sz="3500">
                  <a:solidFill>
                    <a:schemeClr val="dk1"/>
                  </a:solidFill>
                  <a:latin typeface="Quicksand"/>
                  <a:ea typeface="Quicksand"/>
                  <a:cs typeface="Quicksand"/>
                  <a:sym typeface="Quicksand"/>
                </a:rPr>
                <a:t>1</a:t>
              </a:r>
              <a:endParaRPr/>
            </a:p>
          </p:txBody>
        </p:sp>
      </p:grpSp>
      <p:sp>
        <p:nvSpPr>
          <p:cNvPr id="234" name="Google Shape;234;p10"/>
          <p:cNvSpPr txBox="1"/>
          <p:nvPr/>
        </p:nvSpPr>
        <p:spPr>
          <a:xfrm>
            <a:off x="17144999" y="9258300"/>
            <a:ext cx="966799" cy="863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3000">
                <a:solidFill>
                  <a:schemeClr val="lt1"/>
                </a:solidFill>
                <a:latin typeface="Arial"/>
                <a:ea typeface="Arial"/>
                <a:cs typeface="Arial"/>
                <a:sym typeface="Arial"/>
              </a:rPr>
              <a:t>‹#›</a:t>
            </a:fld>
            <a:endParaRPr sz="3000">
              <a:solidFill>
                <a:schemeClr val="lt1"/>
              </a:solidFill>
              <a:latin typeface="Arial"/>
              <a:ea typeface="Arial"/>
              <a:cs typeface="Arial"/>
              <a:sym typeface="Arial"/>
            </a:endParaRPr>
          </a:p>
        </p:txBody>
      </p:sp>
      <p:sp>
        <p:nvSpPr>
          <p:cNvPr id="235" name="Google Shape;235;p10"/>
          <p:cNvSpPr txBox="1"/>
          <p:nvPr/>
        </p:nvSpPr>
        <p:spPr>
          <a:xfrm>
            <a:off x="7792824" y="8243326"/>
            <a:ext cx="2414604" cy="923330"/>
          </a:xfrm>
          <a:prstGeom prst="rect">
            <a:avLst/>
          </a:prstGeom>
          <a:noFill/>
          <a:ln>
            <a:noFill/>
          </a:ln>
        </p:spPr>
        <p:txBody>
          <a:bodyPr anchorCtr="0" anchor="t" bIns="0" lIns="0" spcFirstLastPara="1" rIns="0" wrap="square" tIns="0">
            <a:spAutoFit/>
          </a:bodyPr>
          <a:lstStyle/>
          <a:p>
            <a:pPr indent="0" lvl="0" marL="0" marR="0" rtl="0" algn="ctr">
              <a:lnSpc>
                <a:spcPct val="104000"/>
              </a:lnSpc>
              <a:spcBef>
                <a:spcPts val="0"/>
              </a:spcBef>
              <a:spcAft>
                <a:spcPts val="0"/>
              </a:spcAft>
              <a:buNone/>
            </a:pPr>
            <a:r>
              <a:rPr lang="en-US" sz="3500">
                <a:solidFill>
                  <a:schemeClr val="dk1"/>
                </a:solidFill>
                <a:latin typeface="Quicksand"/>
                <a:ea typeface="Quicksand"/>
                <a:cs typeface="Quicksand"/>
                <a:sym typeface="Quicksand"/>
              </a:rPr>
              <a:t>Backend server</a:t>
            </a:r>
            <a:endParaRPr/>
          </a:p>
        </p:txBody>
      </p:sp>
      <p:grpSp>
        <p:nvGrpSpPr>
          <p:cNvPr id="236" name="Google Shape;236;p10"/>
          <p:cNvGrpSpPr/>
          <p:nvPr/>
        </p:nvGrpSpPr>
        <p:grpSpPr>
          <a:xfrm>
            <a:off x="5762277" y="3310846"/>
            <a:ext cx="1840114" cy="916450"/>
            <a:chOff x="4683659" y="2646513"/>
            <a:chExt cx="3560471" cy="916450"/>
          </a:xfrm>
        </p:grpSpPr>
        <p:cxnSp>
          <p:nvCxnSpPr>
            <p:cNvPr id="237" name="Google Shape;237;p10"/>
            <p:cNvCxnSpPr/>
            <p:nvPr/>
          </p:nvCxnSpPr>
          <p:spPr>
            <a:xfrm flipH="1">
              <a:off x="4687972" y="3240270"/>
              <a:ext cx="3556158" cy="19799"/>
            </a:xfrm>
            <a:prstGeom prst="straightConnector1">
              <a:avLst/>
            </a:prstGeom>
            <a:noFill/>
            <a:ln cap="flat" cmpd="sng" w="76200">
              <a:solidFill>
                <a:srgbClr val="595959"/>
              </a:solidFill>
              <a:prstDash val="solid"/>
              <a:round/>
              <a:headEnd len="sm" w="sm" type="none"/>
              <a:tailEnd len="med" w="med" type="triangle"/>
            </a:ln>
          </p:spPr>
        </p:cxnSp>
        <p:cxnSp>
          <p:nvCxnSpPr>
            <p:cNvPr id="238" name="Google Shape;238;p10"/>
            <p:cNvCxnSpPr/>
            <p:nvPr/>
          </p:nvCxnSpPr>
          <p:spPr>
            <a:xfrm flipH="1" rot="10800000">
              <a:off x="4683659" y="3540288"/>
              <a:ext cx="3560471" cy="22675"/>
            </a:xfrm>
            <a:prstGeom prst="straightConnector1">
              <a:avLst/>
            </a:prstGeom>
            <a:noFill/>
            <a:ln cap="flat" cmpd="sng" w="76200">
              <a:solidFill>
                <a:srgbClr val="595959"/>
              </a:solidFill>
              <a:prstDash val="dot"/>
              <a:round/>
              <a:headEnd len="sm" w="sm" type="none"/>
              <a:tailEnd len="med" w="med" type="triangle"/>
            </a:ln>
          </p:spPr>
        </p:cxnSp>
        <p:sp>
          <p:nvSpPr>
            <p:cNvPr id="239" name="Google Shape;239;p10"/>
            <p:cNvSpPr txBox="1"/>
            <p:nvPr/>
          </p:nvSpPr>
          <p:spPr>
            <a:xfrm>
              <a:off x="6219649" y="2646513"/>
              <a:ext cx="632091" cy="461665"/>
            </a:xfrm>
            <a:prstGeom prst="rect">
              <a:avLst/>
            </a:prstGeom>
            <a:noFill/>
            <a:ln>
              <a:noFill/>
            </a:ln>
          </p:spPr>
          <p:txBody>
            <a:bodyPr anchorCtr="0" anchor="t" bIns="0" lIns="0" spcFirstLastPara="1" rIns="0" wrap="square" tIns="0">
              <a:spAutoFit/>
            </a:bodyPr>
            <a:lstStyle/>
            <a:p>
              <a:pPr indent="0" lvl="0" marL="0" marR="0" rtl="0" algn="ctr">
                <a:lnSpc>
                  <a:spcPct val="104000"/>
                </a:lnSpc>
                <a:spcBef>
                  <a:spcPts val="0"/>
                </a:spcBef>
                <a:spcAft>
                  <a:spcPts val="0"/>
                </a:spcAft>
                <a:buNone/>
              </a:pPr>
              <a:r>
                <a:rPr lang="en-US" sz="3500">
                  <a:solidFill>
                    <a:schemeClr val="dk1"/>
                  </a:solidFill>
                  <a:latin typeface="Quicksand"/>
                  <a:ea typeface="Quicksand"/>
                  <a:cs typeface="Quicksand"/>
                  <a:sym typeface="Quicksand"/>
                </a:rPr>
                <a:t>3</a:t>
              </a:r>
              <a:endParaRPr/>
            </a:p>
          </p:txBody>
        </p:sp>
      </p:grpSp>
      <p:grpSp>
        <p:nvGrpSpPr>
          <p:cNvPr id="240" name="Google Shape;240;p10"/>
          <p:cNvGrpSpPr/>
          <p:nvPr/>
        </p:nvGrpSpPr>
        <p:grpSpPr>
          <a:xfrm>
            <a:off x="14532492" y="369512"/>
            <a:ext cx="3339726" cy="1677427"/>
            <a:chOff x="12704630" y="647102"/>
            <a:chExt cx="5202370" cy="2612967"/>
          </a:xfrm>
        </p:grpSpPr>
        <p:sp>
          <p:nvSpPr>
            <p:cNvPr id="241" name="Google Shape;241;p10"/>
            <p:cNvSpPr/>
            <p:nvPr/>
          </p:nvSpPr>
          <p:spPr>
            <a:xfrm>
              <a:off x="12704630" y="647102"/>
              <a:ext cx="5202370" cy="2612967"/>
            </a:xfrm>
            <a:prstGeom prst="roundRect">
              <a:avLst>
                <a:gd fmla="val 16667" name="adj"/>
              </a:avLst>
            </a:prstGeom>
            <a:solidFill>
              <a:schemeClr val="lt1"/>
            </a:solidFill>
            <a:ln cap="flat" cmpd="sng" w="76200">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42" name="Google Shape;242;p10"/>
            <p:cNvSpPr txBox="1"/>
            <p:nvPr/>
          </p:nvSpPr>
          <p:spPr>
            <a:xfrm>
              <a:off x="12704631" y="778119"/>
              <a:ext cx="5202369" cy="654423"/>
            </a:xfrm>
            <a:prstGeom prst="rect">
              <a:avLst/>
            </a:prstGeom>
            <a:noFill/>
            <a:ln>
              <a:noFill/>
            </a:ln>
          </p:spPr>
          <p:txBody>
            <a:bodyPr anchorCtr="0" anchor="t" bIns="0" lIns="0" spcFirstLastPara="1" rIns="0" wrap="square" tIns="0">
              <a:spAutoFit/>
            </a:bodyPr>
            <a:lstStyle/>
            <a:p>
              <a:pPr indent="0" lvl="0" marL="0" marR="0" rtl="0" algn="ctr">
                <a:lnSpc>
                  <a:spcPct val="151666"/>
                </a:lnSpc>
                <a:spcBef>
                  <a:spcPts val="0"/>
                </a:spcBef>
                <a:spcAft>
                  <a:spcPts val="0"/>
                </a:spcAft>
                <a:buNone/>
              </a:pPr>
              <a:r>
                <a:rPr b="1" lang="en-US" sz="2400">
                  <a:solidFill>
                    <a:srgbClr val="595959"/>
                  </a:solidFill>
                  <a:latin typeface="Quicksand"/>
                  <a:ea typeface="Quicksand"/>
                  <a:cs typeface="Quicksand"/>
                  <a:sym typeface="Quicksand"/>
                </a:rPr>
                <a:t>Annotation</a:t>
              </a:r>
              <a:endParaRPr/>
            </a:p>
          </p:txBody>
        </p:sp>
        <p:grpSp>
          <p:nvGrpSpPr>
            <p:cNvPr id="243" name="Google Shape;243;p10"/>
            <p:cNvGrpSpPr/>
            <p:nvPr/>
          </p:nvGrpSpPr>
          <p:grpSpPr>
            <a:xfrm>
              <a:off x="13094540" y="1563559"/>
              <a:ext cx="4396981" cy="635246"/>
              <a:chOff x="13212728" y="1419931"/>
              <a:chExt cx="4396981" cy="635246"/>
            </a:xfrm>
          </p:grpSpPr>
          <p:cxnSp>
            <p:nvCxnSpPr>
              <p:cNvPr id="244" name="Google Shape;244;p10"/>
              <p:cNvCxnSpPr/>
              <p:nvPr/>
            </p:nvCxnSpPr>
            <p:spPr>
              <a:xfrm>
                <a:off x="15399909" y="1799472"/>
                <a:ext cx="2209800" cy="0"/>
              </a:xfrm>
              <a:prstGeom prst="straightConnector1">
                <a:avLst/>
              </a:prstGeom>
              <a:noFill/>
              <a:ln cap="flat" cmpd="sng" w="76200">
                <a:solidFill>
                  <a:srgbClr val="595959"/>
                </a:solidFill>
                <a:prstDash val="solid"/>
                <a:round/>
                <a:headEnd len="sm" w="sm" type="none"/>
                <a:tailEnd len="med" w="med" type="triangle"/>
              </a:ln>
            </p:spPr>
          </p:cxnSp>
          <p:sp>
            <p:nvSpPr>
              <p:cNvPr id="245" name="Google Shape;245;p10"/>
              <p:cNvSpPr txBox="1"/>
              <p:nvPr/>
            </p:nvSpPr>
            <p:spPr>
              <a:xfrm>
                <a:off x="13212728" y="1419931"/>
                <a:ext cx="2590799" cy="635246"/>
              </a:xfrm>
              <a:prstGeom prst="rect">
                <a:avLst/>
              </a:prstGeom>
              <a:noFill/>
              <a:ln>
                <a:noFill/>
              </a:ln>
            </p:spPr>
            <p:txBody>
              <a:bodyPr anchorCtr="0" anchor="t" bIns="0" lIns="0" spcFirstLastPara="1" rIns="0" wrap="square" tIns="0">
                <a:spAutoFit/>
              </a:bodyPr>
              <a:lstStyle/>
              <a:p>
                <a:pPr indent="0" lvl="0" marL="0" marR="0" rtl="0" algn="l">
                  <a:lnSpc>
                    <a:spcPct val="182000"/>
                  </a:lnSpc>
                  <a:spcBef>
                    <a:spcPts val="0"/>
                  </a:spcBef>
                  <a:spcAft>
                    <a:spcPts val="0"/>
                  </a:spcAft>
                  <a:buNone/>
                </a:pPr>
                <a:r>
                  <a:rPr lang="en-US" sz="2000">
                    <a:solidFill>
                      <a:srgbClr val="595959"/>
                    </a:solidFill>
                    <a:latin typeface="Quicksand"/>
                    <a:ea typeface="Quicksand"/>
                    <a:cs typeface="Quicksand"/>
                    <a:sym typeface="Quicksand"/>
                  </a:rPr>
                  <a:t>Call/Send</a:t>
                </a:r>
                <a:endParaRPr/>
              </a:p>
            </p:txBody>
          </p:sp>
        </p:grpSp>
        <p:grpSp>
          <p:nvGrpSpPr>
            <p:cNvPr id="246" name="Google Shape;246;p10"/>
            <p:cNvGrpSpPr/>
            <p:nvPr/>
          </p:nvGrpSpPr>
          <p:grpSpPr>
            <a:xfrm>
              <a:off x="13124233" y="2252516"/>
              <a:ext cx="4325567" cy="635246"/>
              <a:chOff x="13212728" y="2373072"/>
              <a:chExt cx="4325567" cy="635246"/>
            </a:xfrm>
          </p:grpSpPr>
          <p:cxnSp>
            <p:nvCxnSpPr>
              <p:cNvPr id="247" name="Google Shape;247;p10"/>
              <p:cNvCxnSpPr/>
              <p:nvPr/>
            </p:nvCxnSpPr>
            <p:spPr>
              <a:xfrm rot="10800000">
                <a:off x="15328495" y="2765176"/>
                <a:ext cx="2209800" cy="16124"/>
              </a:xfrm>
              <a:prstGeom prst="straightConnector1">
                <a:avLst/>
              </a:prstGeom>
              <a:noFill/>
              <a:ln cap="flat" cmpd="sng" w="76200">
                <a:solidFill>
                  <a:srgbClr val="595959"/>
                </a:solidFill>
                <a:prstDash val="dot"/>
                <a:round/>
                <a:headEnd len="sm" w="sm" type="none"/>
                <a:tailEnd len="med" w="med" type="triangle"/>
              </a:ln>
            </p:spPr>
          </p:cxnSp>
          <p:sp>
            <p:nvSpPr>
              <p:cNvPr id="248" name="Google Shape;248;p10"/>
              <p:cNvSpPr txBox="1"/>
              <p:nvPr/>
            </p:nvSpPr>
            <p:spPr>
              <a:xfrm>
                <a:off x="13212728" y="2373072"/>
                <a:ext cx="2590801" cy="635246"/>
              </a:xfrm>
              <a:prstGeom prst="rect">
                <a:avLst/>
              </a:prstGeom>
              <a:noFill/>
              <a:ln>
                <a:noFill/>
              </a:ln>
            </p:spPr>
            <p:txBody>
              <a:bodyPr anchorCtr="0" anchor="t" bIns="0" lIns="0" spcFirstLastPara="1" rIns="0" wrap="square" tIns="0">
                <a:spAutoFit/>
              </a:bodyPr>
              <a:lstStyle/>
              <a:p>
                <a:pPr indent="0" lvl="0" marL="0" marR="0" rtl="0" algn="l">
                  <a:lnSpc>
                    <a:spcPct val="182000"/>
                  </a:lnSpc>
                  <a:spcBef>
                    <a:spcPts val="0"/>
                  </a:spcBef>
                  <a:spcAft>
                    <a:spcPts val="0"/>
                  </a:spcAft>
                  <a:buNone/>
                </a:pPr>
                <a:r>
                  <a:rPr lang="en-US" sz="2000">
                    <a:solidFill>
                      <a:srgbClr val="595959"/>
                    </a:solidFill>
                    <a:latin typeface="Quicksand"/>
                    <a:ea typeface="Quicksand"/>
                    <a:cs typeface="Quicksand"/>
                    <a:sym typeface="Quicksand"/>
                  </a:rPr>
                  <a:t>Return</a:t>
                </a:r>
                <a:endParaRPr/>
              </a:p>
            </p:txBody>
          </p:sp>
        </p:grpSp>
      </p:grpSp>
      <p:pic>
        <p:nvPicPr>
          <p:cNvPr id="249" name="Google Shape;249;p10"/>
          <p:cNvPicPr preferRelativeResize="0"/>
          <p:nvPr/>
        </p:nvPicPr>
        <p:blipFill rotWithShape="1">
          <a:blip r:embed="rId3">
            <a:alphaModFix/>
          </a:blip>
          <a:srcRect b="0" l="0" r="0" t="0"/>
          <a:stretch/>
        </p:blipFill>
        <p:spPr>
          <a:xfrm>
            <a:off x="8190499" y="6556088"/>
            <a:ext cx="1661856" cy="1661856"/>
          </a:xfrm>
          <a:prstGeom prst="rect">
            <a:avLst/>
          </a:prstGeom>
          <a:noFill/>
          <a:ln>
            <a:noFill/>
          </a:ln>
        </p:spPr>
      </p:pic>
      <p:pic>
        <p:nvPicPr>
          <p:cNvPr descr="Icon&#10;&#10;Description automatically generated" id="250" name="Google Shape;250;p10"/>
          <p:cNvPicPr preferRelativeResize="0"/>
          <p:nvPr/>
        </p:nvPicPr>
        <p:blipFill rotWithShape="1">
          <a:blip r:embed="rId4">
            <a:alphaModFix/>
          </a:blip>
          <a:srcRect b="0" l="0" r="0" t="0"/>
          <a:stretch/>
        </p:blipFill>
        <p:spPr>
          <a:xfrm>
            <a:off x="12742178" y="6672208"/>
            <a:ext cx="1541412" cy="1541412"/>
          </a:xfrm>
          <a:prstGeom prst="rect">
            <a:avLst/>
          </a:prstGeom>
          <a:noFill/>
          <a:ln>
            <a:noFill/>
          </a:ln>
        </p:spPr>
      </p:pic>
      <p:pic>
        <p:nvPicPr>
          <p:cNvPr id="251" name="Google Shape;251;p10"/>
          <p:cNvPicPr preferRelativeResize="0"/>
          <p:nvPr/>
        </p:nvPicPr>
        <p:blipFill rotWithShape="1">
          <a:blip r:embed="rId5">
            <a:alphaModFix/>
          </a:blip>
          <a:srcRect b="0" l="0" r="0" t="0"/>
          <a:stretch/>
        </p:blipFill>
        <p:spPr>
          <a:xfrm>
            <a:off x="8317596" y="2560437"/>
            <a:ext cx="1534759" cy="1534759"/>
          </a:xfrm>
          <a:prstGeom prst="rect">
            <a:avLst/>
          </a:prstGeom>
          <a:noFill/>
          <a:ln>
            <a:noFill/>
          </a:ln>
        </p:spPr>
      </p:pic>
      <p:pic>
        <p:nvPicPr>
          <p:cNvPr descr="Icon&#10;&#10;Description automatically generated" id="252" name="Google Shape;252;p10"/>
          <p:cNvPicPr preferRelativeResize="0"/>
          <p:nvPr/>
        </p:nvPicPr>
        <p:blipFill rotWithShape="1">
          <a:blip r:embed="rId6">
            <a:alphaModFix/>
          </a:blip>
          <a:srcRect b="0" l="0" r="0" t="0"/>
          <a:stretch/>
        </p:blipFill>
        <p:spPr>
          <a:xfrm>
            <a:off x="9142608" y="5192908"/>
            <a:ext cx="2783" cy="2783"/>
          </a:xfrm>
          <a:prstGeom prst="rect">
            <a:avLst/>
          </a:prstGeom>
          <a:noFill/>
          <a:ln>
            <a:noFill/>
          </a:ln>
        </p:spPr>
      </p:pic>
      <p:pic>
        <p:nvPicPr>
          <p:cNvPr descr="Authentication free icon" id="253" name="Google Shape;253;p10"/>
          <p:cNvPicPr preferRelativeResize="0"/>
          <p:nvPr/>
        </p:nvPicPr>
        <p:blipFill rotWithShape="1">
          <a:blip r:embed="rId7">
            <a:alphaModFix/>
          </a:blip>
          <a:srcRect b="0" l="0" r="0" t="0"/>
          <a:stretch/>
        </p:blipFill>
        <p:spPr>
          <a:xfrm>
            <a:off x="3126772" y="2281644"/>
            <a:ext cx="1652032" cy="16520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Sillivan Liu</dc:creator>
</cp:coreProperties>
</file>