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1T08:36:16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8339 5059 0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B317-E883-445F-9746-686816F5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6C954-D347-4D0C-BDEB-0EF6B0BAC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989D-B1BD-492C-8631-F05E606D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1131-4C09-4FA7-B080-B0C86D97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C8F9-7D48-4594-85E9-C67100F7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DDF1-7BEF-4014-9365-EEAB380D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6754-74BE-4DFD-94B2-8B62D55B9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3AF8-2240-4ED2-BE48-3872A987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1AB3-A06E-4439-9C13-6D54ECD6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DEA3-48CD-4A24-B41E-D7647263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6E140-98E5-4268-9447-7712AAB1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B8D18-4286-4C19-9BFA-8AD9E47E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BEE7-7F38-4864-9E4F-80837DB8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8E8E-E0EE-48EF-A893-46DE6414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DD0F-4F6D-442E-BFBB-9ACBCC92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0F43-D1C1-4594-BE41-FA5A59AF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3AA0-CF72-4887-AD07-07B33D4C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DAB9-F836-4A7C-B7BE-F99E9FEF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FA38-976A-4CBF-932A-5F6DBEF3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C8B7-9991-4CFE-8042-30C56E6D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6AD0-EB0E-4307-90CF-914D6D79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7D5C-4F44-4C6B-82F0-4C62C315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9423-D885-4D24-BD78-6E1E3C5D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9C4C-AFAB-4E23-B649-D2652E95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0253-F13B-4AE5-82D9-36C05641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EE16-A372-4E87-99DF-B3A0D214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02EB-DEFB-456A-81DB-E0605F8EA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0513-6632-48A5-9F16-9EFBFFFA8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56810-D136-49E8-A16C-B698E71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1C7DE-B9CF-4023-9FB9-010E4A5E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B0C18-CE69-427D-87EB-1BAE50D7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2BEE-4255-40F1-9D91-24169C7C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E8A8E-8ACD-4E51-911C-D6ADB3FD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D841C-E325-4299-A399-B013D791D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D7936-A609-46B7-950C-2EC7D68A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9A63E-422A-4A8E-9953-BEDD6AFE2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C5A68-D561-4016-A7A7-8F09D07F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CC3BD-6A53-4911-968A-BC89DD70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44755-C3A4-4F8B-80DD-BE28CE9C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5B67-3B46-4746-ADF7-AF0AD0B0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8253F-9F12-47EF-8D96-E51B655A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ECA49-53B9-43C7-BD21-743DEA7B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C717B-7016-45DC-BC4F-48B31B74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6832A-29CB-471B-AFB8-8F5E19B7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ED3B4-7370-4D37-B1BB-06E6EBD5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813B0-A0D2-4D3B-9CE8-7530547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5BFA-4887-4705-8FC3-03AF3F3E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F84-BFC8-48E6-8D77-51C24D60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D9780-49B8-486B-A738-37C90B464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6CCD-3E6E-46D9-8CFE-F410951B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D7DC4-5A3D-43CF-BC24-1B78B954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4ACC-BF49-4F69-A22B-D65CB0DA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F438-CF4B-44A4-9C60-741915F8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5466A-5158-4A60-B368-5D9F1979B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F4F1B-1BC3-4E75-BF24-E06AD1E6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F4DFB-A144-454B-8E06-98055501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1251-F123-4AB1-ADBE-E7C73CA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6508-5525-4322-8920-D9A5C987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9F653-87E4-45C6-9238-00908DBE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5BFF-C5C2-432D-8CB9-1D053F43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69F5-8B7B-42FA-8795-48A4D95F4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3047-DD50-420A-A633-FAAAED00C45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701F-2087-4368-A33D-1BD7E0F19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63736-574A-44A7-82F1-204A416E2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3D60-157F-4E53-A740-0FD69F73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C5ADFC-71A2-4184-9096-A8CFDFA9E077}"/>
              </a:ext>
            </a:extLst>
          </p:cNvPr>
          <p:cNvSpPr/>
          <p:nvPr/>
        </p:nvSpPr>
        <p:spPr>
          <a:xfrm>
            <a:off x="408212" y="953074"/>
            <a:ext cx="914400" cy="457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96E33-DAFC-458D-A1C3-2D4110E7C3F7}"/>
              </a:ext>
            </a:extLst>
          </p:cNvPr>
          <p:cNvSpPr/>
          <p:nvPr/>
        </p:nvSpPr>
        <p:spPr>
          <a:xfrm>
            <a:off x="1779812" y="267274"/>
            <a:ext cx="2743200" cy="1828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READ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E77F6B-697F-4DA8-A6C6-A3ED65C84B44}"/>
              </a:ext>
            </a:extLst>
          </p:cNvPr>
          <p:cNvSpPr/>
          <p:nvPr/>
        </p:nvSpPr>
        <p:spPr>
          <a:xfrm>
            <a:off x="1916973" y="953074"/>
            <a:ext cx="109728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563BE2-4642-47FA-81CB-2DE0502A3F19}"/>
              </a:ext>
            </a:extLst>
          </p:cNvPr>
          <p:cNvSpPr/>
          <p:nvPr/>
        </p:nvSpPr>
        <p:spPr>
          <a:xfrm>
            <a:off x="3283206" y="953074"/>
            <a:ext cx="109728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GEOINFO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CFCFBE-E212-4B43-B868-2CCA0E9D80BF}"/>
              </a:ext>
            </a:extLst>
          </p:cNvPr>
          <p:cNvSpPr/>
          <p:nvPr/>
        </p:nvSpPr>
        <p:spPr>
          <a:xfrm>
            <a:off x="1916973" y="1487010"/>
            <a:ext cx="109728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POINT 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66424E-7BB9-47B2-B175-F91554AFEA14}"/>
              </a:ext>
            </a:extLst>
          </p:cNvPr>
          <p:cNvSpPr/>
          <p:nvPr/>
        </p:nvSpPr>
        <p:spPr>
          <a:xfrm>
            <a:off x="3283206" y="1511430"/>
            <a:ext cx="109728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LIMIT SP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FC1C89-1FD5-40EE-887C-833D73456B24}"/>
              </a:ext>
            </a:extLst>
          </p:cNvPr>
          <p:cNvSpPr/>
          <p:nvPr/>
        </p:nvSpPr>
        <p:spPr>
          <a:xfrm>
            <a:off x="5421528" y="267274"/>
            <a:ext cx="2743200" cy="1828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DATE MODIFIED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72BED3-F45A-4025-AA9C-BEA236530923}"/>
              </a:ext>
            </a:extLst>
          </p:cNvPr>
          <p:cNvSpPr/>
          <p:nvPr/>
        </p:nvSpPr>
        <p:spPr>
          <a:xfrm>
            <a:off x="5894611" y="876338"/>
            <a:ext cx="182880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CONVERT DATE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C5B2EC-A6C6-4F9E-A1C4-0A593585A564}"/>
              </a:ext>
            </a:extLst>
          </p:cNvPr>
          <p:cNvSpPr/>
          <p:nvPr/>
        </p:nvSpPr>
        <p:spPr>
          <a:xfrm>
            <a:off x="5894611" y="1487010"/>
            <a:ext cx="182880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DAY 15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73781F-9FA8-4907-8328-19E3D040392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523012" y="1181674"/>
            <a:ext cx="89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4482FA-2519-41DF-B837-7D1EE45D6600}"/>
              </a:ext>
            </a:extLst>
          </p:cNvPr>
          <p:cNvSpPr/>
          <p:nvPr/>
        </p:nvSpPr>
        <p:spPr>
          <a:xfrm>
            <a:off x="8852326" y="724474"/>
            <a:ext cx="2743200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CHECK MISSING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B98494-1BBA-4C05-ADFF-3422B8DC159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322612" y="118167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81FD18-FAE5-4CD8-ABF7-E84B26FC4275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8164728" y="1181674"/>
            <a:ext cx="687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C856125-BE37-4777-83C8-C98CCEC84E56}"/>
              </a:ext>
            </a:extLst>
          </p:cNvPr>
          <p:cNvSpPr/>
          <p:nvPr/>
        </p:nvSpPr>
        <p:spPr>
          <a:xfrm>
            <a:off x="8839626" y="2434766"/>
            <a:ext cx="2743200" cy="1828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INTERPOLATE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81BBD2A-6177-4F45-AC49-B1B22E5F2847}"/>
              </a:ext>
            </a:extLst>
          </p:cNvPr>
          <p:cNvSpPr/>
          <p:nvPr/>
        </p:nvSpPr>
        <p:spPr>
          <a:xfrm>
            <a:off x="9028221" y="3093197"/>
            <a:ext cx="109728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LINEAR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16A03D-FDEB-454D-A212-0D009C5477AE}"/>
              </a:ext>
            </a:extLst>
          </p:cNvPr>
          <p:cNvSpPr/>
          <p:nvPr/>
        </p:nvSpPr>
        <p:spPr>
          <a:xfrm>
            <a:off x="10314096" y="3094807"/>
            <a:ext cx="109728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SPLINE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B543D4-84D1-41D7-BC1E-96D43A0EB1D4}"/>
              </a:ext>
            </a:extLst>
          </p:cNvPr>
          <p:cNvSpPr/>
          <p:nvPr/>
        </p:nvSpPr>
        <p:spPr>
          <a:xfrm>
            <a:off x="9028221" y="3678381"/>
            <a:ext cx="109728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CUBIC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531A7BD-2F79-4D8A-83DE-1BAD2690C279}"/>
              </a:ext>
            </a:extLst>
          </p:cNvPr>
          <p:cNvSpPr/>
          <p:nvPr/>
        </p:nvSpPr>
        <p:spPr>
          <a:xfrm>
            <a:off x="10314096" y="3678381"/>
            <a:ext cx="109728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846AEF-3D5C-4A60-B7D3-FF7A3955EF14}"/>
              </a:ext>
            </a:extLst>
          </p:cNvPr>
          <p:cNvCxnSpPr>
            <a:stCxn id="17" idx="2"/>
            <a:endCxn id="42" idx="0"/>
          </p:cNvCxnSpPr>
          <p:nvPr/>
        </p:nvCxnSpPr>
        <p:spPr>
          <a:xfrm flipH="1">
            <a:off x="10211226" y="1638874"/>
            <a:ext cx="12700" cy="79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1A5B5FC-F92E-46CC-A0FB-47DF4EFB0096}"/>
              </a:ext>
            </a:extLst>
          </p:cNvPr>
          <p:cNvSpPr txBox="1"/>
          <p:nvPr/>
        </p:nvSpPr>
        <p:spPr>
          <a:xfrm>
            <a:off x="9865131" y="1836571"/>
            <a:ext cx="461665" cy="4203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98452F-B774-4925-9046-775A25256573}"/>
              </a:ext>
            </a:extLst>
          </p:cNvPr>
          <p:cNvSpPr txBox="1"/>
          <p:nvPr/>
        </p:nvSpPr>
        <p:spPr>
          <a:xfrm>
            <a:off x="11412748" y="1863181"/>
            <a:ext cx="461665" cy="3936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268258-BDFC-4C02-B5C4-D8B195E3793E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>
            <a:off x="10211226" y="4263566"/>
            <a:ext cx="28483" cy="25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7D8727-A19D-40A2-A7C3-F53FB5F9878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595526" y="1181674"/>
            <a:ext cx="12700" cy="44301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B84CA1-988B-499C-9DC4-9BBF135BAD79}"/>
                  </a:ext>
                </a:extLst>
              </p14:cNvPr>
              <p14:cNvContentPartPr/>
              <p14:nvPr/>
            </p14:nvContentPartPr>
            <p14:xfrm>
              <a:off x="3002040" y="142558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B84CA1-988B-499C-9DC4-9BBF135BA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2680" y="1416227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56BF50-A76B-4340-A22F-3C7FDC1CAF61}"/>
              </a:ext>
            </a:extLst>
          </p:cNvPr>
          <p:cNvSpPr/>
          <p:nvPr/>
        </p:nvSpPr>
        <p:spPr>
          <a:xfrm>
            <a:off x="4799998" y="4644989"/>
            <a:ext cx="1828800" cy="73152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CHANGE MONITORING NETWORK?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6AA6A42-D188-4DDC-A950-C451E573275D}"/>
              </a:ext>
            </a:extLst>
          </p:cNvPr>
          <p:cNvSpPr/>
          <p:nvPr/>
        </p:nvSpPr>
        <p:spPr>
          <a:xfrm>
            <a:off x="2476493" y="3238321"/>
            <a:ext cx="1920240" cy="4572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# of Well Change?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062219-6E09-456F-8D29-573869752941}"/>
              </a:ext>
            </a:extLst>
          </p:cNvPr>
          <p:cNvSpPr/>
          <p:nvPr/>
        </p:nvSpPr>
        <p:spPr>
          <a:xfrm>
            <a:off x="2458063" y="3916184"/>
            <a:ext cx="1920240" cy="4572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# of Well Not Change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E35DEE-5BCF-4A09-A1CA-9C97BD3D7186}"/>
              </a:ext>
            </a:extLst>
          </p:cNvPr>
          <p:cNvCxnSpPr>
            <a:stCxn id="32" idx="1"/>
            <a:endCxn id="33" idx="3"/>
          </p:cNvCxnSpPr>
          <p:nvPr/>
        </p:nvCxnSpPr>
        <p:spPr>
          <a:xfrm rot="10800000">
            <a:off x="4396734" y="3466921"/>
            <a:ext cx="403265" cy="1543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4671BCF-9F7B-4849-B90F-9D8C72DED447}"/>
              </a:ext>
            </a:extLst>
          </p:cNvPr>
          <p:cNvCxnSpPr>
            <a:stCxn id="32" idx="1"/>
            <a:endCxn id="34" idx="3"/>
          </p:cNvCxnSpPr>
          <p:nvPr/>
        </p:nvCxnSpPr>
        <p:spPr>
          <a:xfrm rot="10800000">
            <a:off x="4378304" y="4144785"/>
            <a:ext cx="421695" cy="865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FD0FFB-0672-43B7-AE43-7ABE2E781326}"/>
              </a:ext>
            </a:extLst>
          </p:cNvPr>
          <p:cNvSpPr/>
          <p:nvPr/>
        </p:nvSpPr>
        <p:spPr>
          <a:xfrm>
            <a:off x="2460246" y="6051762"/>
            <a:ext cx="1920240" cy="4572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# of Well Not Change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E3767FF-586E-4DBA-AF24-2753F441723F}"/>
              </a:ext>
            </a:extLst>
          </p:cNvPr>
          <p:cNvCxnSpPr>
            <a:cxnSpLocks/>
            <a:stCxn id="32" idx="1"/>
            <a:endCxn id="39" idx="3"/>
          </p:cNvCxnSpPr>
          <p:nvPr/>
        </p:nvCxnSpPr>
        <p:spPr>
          <a:xfrm rot="10800000" flipV="1">
            <a:off x="4380486" y="5010748"/>
            <a:ext cx="419512" cy="126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EAC4B1-DD43-4ECF-B9C5-6F6B5750364B}"/>
              </a:ext>
            </a:extLst>
          </p:cNvPr>
          <p:cNvSpPr/>
          <p:nvPr/>
        </p:nvSpPr>
        <p:spPr>
          <a:xfrm>
            <a:off x="159255" y="3026404"/>
            <a:ext cx="1530978" cy="9144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ADJUST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DELTA JUMP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5D48A30-5B4D-4816-95FB-5EA7C9EC3B61}"/>
              </a:ext>
            </a:extLst>
          </p:cNvPr>
          <p:cNvCxnSpPr>
            <a:stCxn id="33" idx="1"/>
            <a:endCxn id="47" idx="3"/>
          </p:cNvCxnSpPr>
          <p:nvPr/>
        </p:nvCxnSpPr>
        <p:spPr>
          <a:xfrm rot="10800000" flipV="1">
            <a:off x="1690233" y="3466920"/>
            <a:ext cx="786260" cy="16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47442BB-285E-4F89-A1F4-05FE14C7E7CF}"/>
              </a:ext>
            </a:extLst>
          </p:cNvPr>
          <p:cNvCxnSpPr>
            <a:cxnSpLocks/>
            <a:stCxn id="34" idx="1"/>
            <a:endCxn id="47" idx="3"/>
          </p:cNvCxnSpPr>
          <p:nvPr/>
        </p:nvCxnSpPr>
        <p:spPr>
          <a:xfrm rot="10800000">
            <a:off x="1690233" y="3483604"/>
            <a:ext cx="767830" cy="661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EDFC973-D778-4B53-9F8F-F831A0F5210F}"/>
              </a:ext>
            </a:extLst>
          </p:cNvPr>
          <p:cNvSpPr/>
          <p:nvPr/>
        </p:nvSpPr>
        <p:spPr>
          <a:xfrm>
            <a:off x="8868109" y="4514011"/>
            <a:ext cx="2743200" cy="2286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HEAD AQUIFER CAL.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BD962D0-E860-4AC5-BEDA-4FDC6F34B2AC}"/>
              </a:ext>
            </a:extLst>
          </p:cNvPr>
          <p:cNvSpPr/>
          <p:nvPr/>
        </p:nvSpPr>
        <p:spPr>
          <a:xfrm>
            <a:off x="8945704" y="5566858"/>
            <a:ext cx="128016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THISSEN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0D3E00D-691F-4C7E-9246-B57C9EB11318}"/>
              </a:ext>
            </a:extLst>
          </p:cNvPr>
          <p:cNvSpPr/>
          <p:nvPr/>
        </p:nvSpPr>
        <p:spPr>
          <a:xfrm>
            <a:off x="10278506" y="5566858"/>
            <a:ext cx="128016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ARITHMETIC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A66567F-9AB4-47E8-AD9D-A3A9405D630E}"/>
              </a:ext>
            </a:extLst>
          </p:cNvPr>
          <p:cNvSpPr/>
          <p:nvPr/>
        </p:nvSpPr>
        <p:spPr>
          <a:xfrm>
            <a:off x="8945704" y="6138358"/>
            <a:ext cx="128016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GEOMETRIC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EB0AF6F-9EE0-4249-B4C5-7DBC391F344B}"/>
              </a:ext>
            </a:extLst>
          </p:cNvPr>
          <p:cNvSpPr/>
          <p:nvPr/>
        </p:nvSpPr>
        <p:spPr>
          <a:xfrm>
            <a:off x="10278506" y="6138358"/>
            <a:ext cx="128016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HARMONIC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45A1D3E-7DAF-484A-81F7-67BB0ECCDFA9}"/>
              </a:ext>
            </a:extLst>
          </p:cNvPr>
          <p:cNvSpPr/>
          <p:nvPr/>
        </p:nvSpPr>
        <p:spPr>
          <a:xfrm>
            <a:off x="6881470" y="4732272"/>
            <a:ext cx="1683882" cy="55808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THISSEN CAL.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0092DA-E54D-4587-9E5E-09AE0B92FA48}"/>
              </a:ext>
            </a:extLst>
          </p:cNvPr>
          <p:cNvCxnSpPr>
            <a:stCxn id="63" idx="1"/>
            <a:endCxn id="32" idx="3"/>
          </p:cNvCxnSpPr>
          <p:nvPr/>
        </p:nvCxnSpPr>
        <p:spPr>
          <a:xfrm rot="10800000">
            <a:off x="6628798" y="5010750"/>
            <a:ext cx="252672" cy="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6881E4-3195-46CE-BB96-F74BF4E126AB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8565352" y="5042500"/>
            <a:ext cx="380352" cy="752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88CD93-C033-497C-822E-A3886EFD5FE6}"/>
              </a:ext>
            </a:extLst>
          </p:cNvPr>
          <p:cNvSpPr txBox="1"/>
          <p:nvPr/>
        </p:nvSpPr>
        <p:spPr>
          <a:xfrm>
            <a:off x="4556282" y="4001407"/>
            <a:ext cx="461665" cy="4203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5CB9A0-E8F0-44CF-BC4E-C96A9B244A62}"/>
              </a:ext>
            </a:extLst>
          </p:cNvPr>
          <p:cNvSpPr txBox="1"/>
          <p:nvPr/>
        </p:nvSpPr>
        <p:spPr>
          <a:xfrm>
            <a:off x="4571731" y="5673618"/>
            <a:ext cx="461665" cy="3936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7396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Shirazi</dc:creator>
  <cp:lastModifiedBy>Pooya Shirazi</cp:lastModifiedBy>
  <cp:revision>20</cp:revision>
  <dcterms:created xsi:type="dcterms:W3CDTF">2021-10-04T06:31:59Z</dcterms:created>
  <dcterms:modified xsi:type="dcterms:W3CDTF">2021-10-11T10:53:35Z</dcterms:modified>
</cp:coreProperties>
</file>