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334C-C70B-4072-B4B2-F5BD5F9C4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191E5-0BD0-40F6-82C5-16566746C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9D364-BD99-4456-AAC6-E9274E33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6258-9898-47FB-A66B-BFFFC9EFEB1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E59B2-5D24-408F-9A07-D8CDF89F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5AD15-1BA0-4581-8204-99BDEB38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D825-AE31-4187-9307-DDE839FC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8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73B44-8A96-4873-9698-F730EA83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6D13D-A632-4213-9D3B-A8320DB22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348B8-B0A1-48F3-A76E-3BF73739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6258-9898-47FB-A66B-BFFFC9EFEB1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EF291-8BC5-4BEF-B575-84D91688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8977-0849-429C-A233-F8F92D59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D825-AE31-4187-9307-DDE839FC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6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B5ECB5-EB1A-4294-99D0-0D288AFA6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F59B6-9AE0-4E32-9080-8B3AC7751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0E4F8-694F-4B2E-B53A-B00C61A5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6258-9898-47FB-A66B-BFFFC9EFEB1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E527C-4BD0-4077-8EB6-6EA7F7C82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B8581-AD78-4AE9-9E6B-A488D04B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D825-AE31-4187-9307-DDE839FC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4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36ED-BEBB-4D2A-A426-849A5952B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12818-B505-4EA5-AC3B-DF87FAE3F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F4BEA-1D24-4733-A207-6CBB7A5D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6258-9898-47FB-A66B-BFFFC9EFEB1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9663B-A03B-45FF-AFF1-9BFC93BD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60A43-8314-43AF-80D5-B1191B96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D825-AE31-4187-9307-DDE839FC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0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328C-09F0-4A27-979D-76CE8169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9D790-18CA-464C-937B-644C5E058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8D298-4AD4-4EFA-8873-99B5A36A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6258-9898-47FB-A66B-BFFFC9EFEB1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44A4B-6BBF-4BC8-94DE-8E972001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903AC-AF37-41E0-A5CB-1C8243E3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D825-AE31-4187-9307-DDE839FC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7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D6B1-9FF2-464B-92F4-70B5D246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0772E-FB6D-4A0D-B18E-D556FCD6B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B98D8-6E73-45EE-927C-0AEB4D8A3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CB591-158D-430D-A2E0-7BC25B1B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6258-9898-47FB-A66B-BFFFC9EFEB1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6CBAE-FB8F-4738-BBCA-4760DD4F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309FC-A32E-47B9-A3B4-259843DF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D825-AE31-4187-9307-DDE839FC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5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3EB4-96E8-4E0C-A129-50190B03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7DFE8-CA94-4FA1-8B6E-868A7971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C7E3F-A4CB-41A9-9851-F81668344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F125D-2C32-42CF-9A2E-B4B7521F7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9CD66-DEA9-47D7-A2D9-432153C82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C42D87-0204-4BF6-8D61-C12BEA32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6258-9898-47FB-A66B-BFFFC9EFEB1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C6B50-CFA5-4A1F-863C-6D284087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AFDB85-A09E-4868-8F5F-0F3B6675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D825-AE31-4187-9307-DDE839FC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30BF-579D-4041-982F-F43AB81B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BD87B-8940-49D2-BF92-D5628BEA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6258-9898-47FB-A66B-BFFFC9EFEB1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74133-C9B3-44CA-83C4-63F8E749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BE467-7204-4D75-B2B0-A11EEA3B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D825-AE31-4187-9307-DDE839FC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C01DD8-78A3-412B-91AD-286BAB20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6258-9898-47FB-A66B-BFFFC9EFEB1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07E4D-0C2C-4A0D-94E5-1ABD6FC58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A643C-6987-4D69-A53F-BB95DC7A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D825-AE31-4187-9307-DDE839FC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5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54CE-D844-478C-AE9A-D0407F439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2EE0-69DF-4F0D-88FD-1655409E0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D27CC-F2ED-468B-98F1-379397B12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B33CB-4D71-43BD-8580-79FD57487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6258-9898-47FB-A66B-BFFFC9EFEB1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3A7F7-FB7F-4828-8E29-637BAE86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60D1C-62F5-4BBB-BF57-C8409C96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D825-AE31-4187-9307-DDE839FC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2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C2A4-DE2B-4115-8D63-FB70FB3A5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032FE-99B5-4E2C-9E33-AB72C3BFB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9CC5E-B1A1-4088-B3DF-23A995F99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ACF21-BF3A-4A36-AF18-C2DBECF6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6258-9898-47FB-A66B-BFFFC9EFEB1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1F08A-D0FF-45F9-B420-F829B877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9B2A7-4C07-4C85-9D06-72579CD5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D825-AE31-4187-9307-DDE839FC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C3478-2B5A-44A7-9FD8-8644391D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CA119-6C68-442E-959C-C96ED233D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39446-9487-4BAD-A8E3-B2D689F38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B6258-9898-47FB-A66B-BFFFC9EFEB1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670FB-F0D4-4CBB-AAED-6DF32C31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E60DB-D2FE-4849-8885-54A57F89D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ED825-AE31-4187-9307-DDE839FC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2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D91335-7511-4550-896F-C2286D16C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910040"/>
              </p:ext>
            </p:extLst>
          </p:nvPr>
        </p:nvGraphicFramePr>
        <p:xfrm>
          <a:off x="79131" y="344888"/>
          <a:ext cx="438912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3353729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10694546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446001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5766494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8142248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27826519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cs typeface="Sriracha" panose="00000500000000000000" pitchFamily="2" charset="-34"/>
                        </a:rPr>
                        <a:t>v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cs typeface="Sriracha" panose="00000500000000000000" pitchFamily="2" charset="-34"/>
                        </a:rPr>
                        <a:t>-1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cs typeface="Sriracha" panose="00000500000000000000" pitchFamily="2" charset="-34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cs typeface="Sriracha" panose="00000500000000000000" pitchFamily="2" charset="-34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cs typeface="Sriracha" panose="00000500000000000000" pitchFamily="2" charset="-34"/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cs typeface="Sriracha" panose="00000500000000000000" pitchFamily="2" charset="-34"/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cs typeface="Sriracha" panose="00000500000000000000" pitchFamily="2" charset="-34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9834825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12A1540-7916-4F04-9D2A-BDE35D6E3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681641"/>
              </p:ext>
            </p:extLst>
          </p:nvPr>
        </p:nvGraphicFramePr>
        <p:xfrm>
          <a:off x="79131" y="2445889"/>
          <a:ext cx="438912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3353729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10694546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446001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0420439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12952601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5766494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cs typeface="Sriracha" panose="00000500000000000000" pitchFamily="2" charset="-34"/>
                        </a:rPr>
                        <a:t>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cs typeface="Sriracha" panose="00000500000000000000" pitchFamily="2" charset="-34"/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cs typeface="Sriracha" panose="00000500000000000000" pitchFamily="2" charset="-34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cs typeface="Sriracha" panose="00000500000000000000" pitchFamily="2" charset="-34"/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cs typeface="Sriracha" panose="00000500000000000000" pitchFamily="2" charset="-34"/>
                        </a:rPr>
                        <a:t>FALSE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cs typeface="Sriracha" panose="00000500000000000000" pitchFamily="2" charset="-34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Sriracha" panose="00000500000000000000" pitchFamily="2" charset="-34"/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983482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2E78921-AE0D-4899-B5AE-84C0730A5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52966"/>
              </p:ext>
            </p:extLst>
          </p:nvPr>
        </p:nvGraphicFramePr>
        <p:xfrm>
          <a:off x="8435239" y="5204103"/>
          <a:ext cx="134112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353729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106945467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sz="44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cs typeface="Sriracha" panose="00000500000000000000" pitchFamily="2" charset="-34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Sriracha" panose="00000500000000000000" pitchFamily="2" charset="-34"/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83482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E4129E-7EE7-4D93-9614-D5253EDB513D}"/>
              </a:ext>
            </a:extLst>
          </p:cNvPr>
          <p:cNvSpPr txBox="1"/>
          <p:nvPr/>
        </p:nvSpPr>
        <p:spPr>
          <a:xfrm>
            <a:off x="2141806" y="1437090"/>
            <a:ext cx="10534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&amp;&amp;</a:t>
            </a:r>
            <a:endParaRPr lang="en-US" b="1" dirty="0"/>
          </a:p>
        </p:txBody>
      </p:sp>
      <p:pic>
        <p:nvPicPr>
          <p:cNvPr id="13" name="Graphic 12" descr="Arrow Straight">
            <a:extLst>
              <a:ext uri="{FF2B5EF4-FFF2-40B4-BE49-F238E27FC236}">
                <a16:creationId xmlns:a16="http://schemas.microsoft.com/office/drawing/2014/main" id="{E3DEC020-CF8C-4D20-BC15-D01168762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550877" y="1395388"/>
            <a:ext cx="914400" cy="914400"/>
          </a:xfrm>
          <a:prstGeom prst="rect">
            <a:avLst/>
          </a:prstGeom>
        </p:spPr>
      </p:pic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2A145ABB-94A3-4890-A9E6-A6C1C8E2A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236453"/>
              </p:ext>
            </p:extLst>
          </p:nvPr>
        </p:nvGraphicFramePr>
        <p:xfrm>
          <a:off x="6928823" y="344888"/>
          <a:ext cx="438912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3353729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10694546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446001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5766494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8142248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27826519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cs typeface="Sriracha" panose="00000500000000000000" pitchFamily="2" charset="-34"/>
                        </a:rPr>
                        <a:t>v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Sriracha" panose="00000500000000000000" pitchFamily="2" charset="-34"/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Sriracha" panose="00000500000000000000" pitchFamily="2" charset="-34"/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Sriracha" panose="00000500000000000000" pitchFamily="2" charset="-34"/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Sriracha" panose="00000500000000000000" pitchFamily="2" charset="-34"/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Sriracha" panose="00000500000000000000" pitchFamily="2" charset="-34"/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834825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7E211153-2C36-48A3-A579-03527F9A7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275172"/>
              </p:ext>
            </p:extLst>
          </p:nvPr>
        </p:nvGraphicFramePr>
        <p:xfrm>
          <a:off x="6928823" y="2445889"/>
          <a:ext cx="438912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3353729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10694546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446001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0420439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12952601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5766494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cs typeface="Sriracha" panose="00000500000000000000" pitchFamily="2" charset="-34"/>
                        </a:rPr>
                        <a:t>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Sriracha" panose="00000500000000000000" pitchFamily="2" charset="-34"/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Sriracha" panose="00000500000000000000" pitchFamily="2" charset="-34"/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Sriracha" panose="00000500000000000000" pitchFamily="2" charset="-34"/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Sriracha" panose="00000500000000000000" pitchFamily="2" charset="-34"/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Sriracha" panose="00000500000000000000" pitchFamily="2" charset="-34"/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834825"/>
                  </a:ext>
                </a:extLst>
              </a:tr>
            </a:tbl>
          </a:graphicData>
        </a:graphic>
      </p:graphicFrame>
      <p:pic>
        <p:nvPicPr>
          <p:cNvPr id="16" name="Graphic 15" descr="Arrow Straight">
            <a:extLst>
              <a:ext uri="{FF2B5EF4-FFF2-40B4-BE49-F238E27FC236}">
                <a16:creationId xmlns:a16="http://schemas.microsoft.com/office/drawing/2014/main" id="{A29D7914-B9A1-46A5-8DCF-662B83E86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912469" y="3824996"/>
            <a:ext cx="914400" cy="914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593CE1C-3097-479C-ABC6-6BB6BB2D03A5}"/>
              </a:ext>
            </a:extLst>
          </p:cNvPr>
          <p:cNvSpPr/>
          <p:nvPr/>
        </p:nvSpPr>
        <p:spPr>
          <a:xfrm>
            <a:off x="7526215" y="193431"/>
            <a:ext cx="984739" cy="3429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1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D91335-7511-4550-896F-C2286D16CC74}"/>
              </a:ext>
            </a:extLst>
          </p:cNvPr>
          <p:cNvGraphicFramePr>
            <a:graphicFrameLocks noGrp="1"/>
          </p:cNvGraphicFramePr>
          <p:nvPr/>
        </p:nvGraphicFramePr>
        <p:xfrm>
          <a:off x="79131" y="344888"/>
          <a:ext cx="438912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3353729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10694546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446001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5766494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8142248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27826519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cs typeface="Sriracha" panose="00000500000000000000" pitchFamily="2" charset="-34"/>
                        </a:rPr>
                        <a:t>v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cs typeface="Sriracha" panose="00000500000000000000" pitchFamily="2" charset="-34"/>
                        </a:rPr>
                        <a:t>-1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cs typeface="Sriracha" panose="00000500000000000000" pitchFamily="2" charset="-34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cs typeface="Sriracha" panose="00000500000000000000" pitchFamily="2" charset="-34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cs typeface="Sriracha" panose="00000500000000000000" pitchFamily="2" charset="-34"/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cs typeface="Sriracha" panose="00000500000000000000" pitchFamily="2" charset="-34"/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cs typeface="Sriracha" panose="00000500000000000000" pitchFamily="2" charset="-34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983482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2E78921-AE0D-4899-B5AE-84C0730A5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781921"/>
              </p:ext>
            </p:extLst>
          </p:nvPr>
        </p:nvGraphicFramePr>
        <p:xfrm>
          <a:off x="7050743" y="3102741"/>
          <a:ext cx="4267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353729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10694546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446001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5766494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6499704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2781282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sz="44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cs typeface="Sriracha" panose="00000500000000000000" pitchFamily="2" charset="-34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Sriracha" panose="00000500000000000000" pitchFamily="2" charset="-34"/>
                        </a:rPr>
                        <a:t>FALSE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Sriracha" panose="00000500000000000000" pitchFamily="2" charset="-34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Sriracha" panose="00000500000000000000" pitchFamily="2" charset="-34"/>
                        </a:rPr>
                        <a:t>FALSE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Sriracha" panose="00000500000000000000" pitchFamily="2" charset="-34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Sriracha" panose="00000500000000000000" pitchFamily="2" charset="-34"/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Sriracha" panose="00000500000000000000" pitchFamily="2" charset="-34"/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Sriracha" panose="00000500000000000000" pitchFamily="2" charset="-34"/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83482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E4129E-7EE7-4D93-9614-D5253EDB513D}"/>
              </a:ext>
            </a:extLst>
          </p:cNvPr>
          <p:cNvSpPr txBox="1"/>
          <p:nvPr/>
        </p:nvSpPr>
        <p:spPr>
          <a:xfrm>
            <a:off x="2273691" y="1437090"/>
            <a:ext cx="3850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!</a:t>
            </a:r>
            <a:endParaRPr lang="en-US" b="1" dirty="0"/>
          </a:p>
        </p:txBody>
      </p:sp>
      <p:pic>
        <p:nvPicPr>
          <p:cNvPr id="13" name="Graphic 12" descr="Arrow Straight">
            <a:extLst>
              <a:ext uri="{FF2B5EF4-FFF2-40B4-BE49-F238E27FC236}">
                <a16:creationId xmlns:a16="http://schemas.microsoft.com/office/drawing/2014/main" id="{E3DEC020-CF8C-4D20-BC15-D01168762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524501" y="344888"/>
            <a:ext cx="914400" cy="914400"/>
          </a:xfrm>
          <a:prstGeom prst="rect">
            <a:avLst/>
          </a:prstGeom>
        </p:spPr>
      </p:pic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2A145ABB-94A3-4890-A9E6-A6C1C8E2AA1B}"/>
              </a:ext>
            </a:extLst>
          </p:cNvPr>
          <p:cNvGraphicFramePr>
            <a:graphicFrameLocks noGrp="1"/>
          </p:cNvGraphicFramePr>
          <p:nvPr/>
        </p:nvGraphicFramePr>
        <p:xfrm>
          <a:off x="6928823" y="344888"/>
          <a:ext cx="438912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3353729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10694546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3446001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5766494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8142248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27826519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cs typeface="Sriracha" panose="00000500000000000000" pitchFamily="2" charset="-34"/>
                        </a:rPr>
                        <a:t>v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Sriracha" panose="00000500000000000000" pitchFamily="2" charset="-34"/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Sriracha" panose="00000500000000000000" pitchFamily="2" charset="-34"/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Sriracha" panose="00000500000000000000" pitchFamily="2" charset="-34"/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Sriracha" panose="00000500000000000000" pitchFamily="2" charset="-34"/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Sriracha" panose="00000500000000000000" pitchFamily="2" charset="-34"/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834825"/>
                  </a:ext>
                </a:extLst>
              </a:tr>
            </a:tbl>
          </a:graphicData>
        </a:graphic>
      </p:graphicFrame>
      <p:pic>
        <p:nvPicPr>
          <p:cNvPr id="16" name="Graphic 15" descr="Arrow Straight">
            <a:extLst>
              <a:ext uri="{FF2B5EF4-FFF2-40B4-BE49-F238E27FC236}">
                <a16:creationId xmlns:a16="http://schemas.microsoft.com/office/drawing/2014/main" id="{A29D7914-B9A1-46A5-8DCF-662B83E86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912469" y="17236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6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46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Candara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Pooya Shirazi</dc:creator>
  <cp:lastModifiedBy>Pooya Shirazi</cp:lastModifiedBy>
  <cp:revision>13</cp:revision>
  <dcterms:created xsi:type="dcterms:W3CDTF">2019-12-05T14:03:20Z</dcterms:created>
  <dcterms:modified xsi:type="dcterms:W3CDTF">2019-12-05T17:55:44Z</dcterms:modified>
</cp:coreProperties>
</file>