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72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00" d="100"/>
          <a:sy n="100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5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5FC0-FC7D-5445-AC3F-9321635C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Import Export Website Tracking Result -First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3EA4-0DBF-4B4F-9448-98A0F116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https://Importexport3.com</a:t>
            </a:r>
          </a:p>
        </p:txBody>
      </p:sp>
    </p:spTree>
    <p:extLst>
      <p:ext uri="{BB962C8B-B14F-4D97-AF65-F5344CB8AC3E}">
        <p14:creationId xmlns:p14="http://schemas.microsoft.com/office/powerpoint/2010/main" val="221732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8F94-B94D-6041-ADF1-A178B1B3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10" y="643538"/>
            <a:ext cx="7909479" cy="361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477F4-2B54-6A4D-BD6F-B099AFB7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Goal Achievement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50C0-EEA5-3F43-B5B7-27A9AC3A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1"/>
            <a:ext cx="3659246" cy="198882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 Day Active Users vs 7 days Active Users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9A0C7-C767-904A-A653-A5244371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98" y="749300"/>
            <a:ext cx="725021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7AA6E-0768-0E46-B265-85CB68DF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US" sz="5400" dirty="0"/>
              <a:t>Real Time Traffic</a:t>
            </a:r>
            <a:br>
              <a:rPr lang="en-US" sz="5400" dirty="0"/>
            </a:br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F47B-AEFF-5044-99DC-2A685271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E498F-F07D-FB41-9E25-8051B358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86127"/>
            <a:ext cx="6912217" cy="45620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68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6E53C-3D5B-2C44-BD9C-427FFE2D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08" y="281358"/>
            <a:ext cx="4044461" cy="1735012"/>
          </a:xfrm>
        </p:spPr>
        <p:txBody>
          <a:bodyPr>
            <a:normAutofit/>
          </a:bodyPr>
          <a:lstStyle/>
          <a:p>
            <a:r>
              <a:rPr lang="en-US" sz="5400" dirty="0"/>
              <a:t>Real Time User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19AEF-34B0-D442-B121-421D61A0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81171"/>
            <a:ext cx="6912217" cy="437197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46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65C18-916C-2845-9351-5BC9774C8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5344-A52F-8A46-B912-D3E02891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Traffic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51D7-871A-CE4A-BA05-A55DFAAB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Direct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1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402A1-3005-F34E-9149-D750A684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59" y="643538"/>
            <a:ext cx="7658382" cy="3618586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582F-4411-E84A-B9DB-501269207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314D-FF69-EE4A-A974-ED70E7161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Active user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Pageviews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9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B4C9F-AE8C-5043-8F1A-09742068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  Increase Referral user sources</a:t>
            </a:r>
            <a:br>
              <a:rPr lang="en-US" sz="2400" b="1" dirty="0">
                <a:solidFill>
                  <a:schemeClr val="tx2"/>
                </a:solidFill>
              </a:rPr>
            </a:b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   Addition of more KEYWORDS</a:t>
            </a:r>
            <a:br>
              <a:rPr lang="en-US" sz="2400" b="1" dirty="0">
                <a:solidFill>
                  <a:schemeClr val="tx2"/>
                </a:solidFill>
              </a:rPr>
            </a:b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   Content detail optimization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1D0DB-6BED-4D46-B60E-98A39D71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330700" cy="553719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Improvements Required</a:t>
            </a:r>
          </a:p>
        </p:txBody>
      </p:sp>
    </p:spTree>
    <p:extLst>
      <p:ext uri="{BB962C8B-B14F-4D97-AF65-F5344CB8AC3E}">
        <p14:creationId xmlns:p14="http://schemas.microsoft.com/office/powerpoint/2010/main" val="7305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863D1-1974-1949-9DE6-67157F44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90" y="411161"/>
            <a:ext cx="6722147" cy="4066899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0621-667B-354D-A1F7-56552656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Audience Overview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220CC-DDF6-5A46-97D6-5BEB3638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50" y="639098"/>
            <a:ext cx="4357688" cy="176327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Users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38AB-59D3-2F49-84D0-C7C69CD0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Referral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0B046-9940-554F-BF36-0923C562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8" y="640081"/>
            <a:ext cx="6220499" cy="5054156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01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0CAF5-70FE-AA4F-8F63-C5299271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57"/>
            <a:ext cx="12192000" cy="67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CF27D-0F3D-164A-A6C8-F52E3BF0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0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5F34-453B-C74B-93D4-C473D222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Goals and Conversion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B7E64-D80C-3B48-BA48-299832B68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Performance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5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62338-7F57-0340-B088-3ECB8428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3" y="643538"/>
            <a:ext cx="10721734" cy="361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86C01-0934-4E47-A4A5-D16E4D63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Browser Trend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9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633E7-2553-2042-B1F4-2DBB1CFB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40" y="801793"/>
            <a:ext cx="971992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1ADB4-0D62-264B-AA50-43A832E0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82" y="643538"/>
            <a:ext cx="7952936" cy="361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1568-8873-5D46-A6FB-2D11C41FD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Page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5C022-85CE-4549-BA35-440118E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Pages/session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5F392-42DE-974D-826E-07E6BFBC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05" y="643538"/>
            <a:ext cx="7866490" cy="361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8809-5BF2-0C47-B7AF-02354B16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Bounce Rate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3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3E2E8"/>
      </a:lt2>
      <a:accent1>
        <a:srgbClr val="9EA47C"/>
      </a:accent1>
      <a:accent2>
        <a:srgbClr val="8AA873"/>
      </a:accent2>
      <a:accent3>
        <a:srgbClr val="80AA7F"/>
      </a:accent3>
      <a:accent4>
        <a:srgbClr val="75AC8B"/>
      </a:accent4>
      <a:accent5>
        <a:srgbClr val="7EA79F"/>
      </a:accent5>
      <a:accent6>
        <a:srgbClr val="77A7B5"/>
      </a:accent6>
      <a:hlink>
        <a:srgbClr val="7D73B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Macintosh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Garamond</vt:lpstr>
      <vt:lpstr>RetrospectVTI</vt:lpstr>
      <vt:lpstr>Import Export Website Tracking Result -First</vt:lpstr>
      <vt:lpstr>Audience Overview</vt:lpstr>
      <vt:lpstr>Users Sources</vt:lpstr>
      <vt:lpstr>PowerPoint Presentation</vt:lpstr>
      <vt:lpstr>Goals and Conversion Rate</vt:lpstr>
      <vt:lpstr>Browser Trend</vt:lpstr>
      <vt:lpstr>PowerPoint Presentation</vt:lpstr>
      <vt:lpstr>Page Depth</vt:lpstr>
      <vt:lpstr>Bounce Rate</vt:lpstr>
      <vt:lpstr>Goal Achievement </vt:lpstr>
      <vt:lpstr>1 Day Active Users vs 7 days Active Users</vt:lpstr>
      <vt:lpstr>Real Time Traffic Overview</vt:lpstr>
      <vt:lpstr>Real Time User Location</vt:lpstr>
      <vt:lpstr>Traffic Source</vt:lpstr>
      <vt:lpstr>Content</vt:lpstr>
      <vt:lpstr>  Increase Referral user sources     Addition of more KEYWORDS     Content detail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Export Website Tracking Result -First</dc:title>
  <dc:creator>shirazi ajaz siddiqui</dc:creator>
  <cp:lastModifiedBy>shirazi ajaz siddiqui</cp:lastModifiedBy>
  <cp:revision>3</cp:revision>
  <dcterms:created xsi:type="dcterms:W3CDTF">2019-10-23T19:34:17Z</dcterms:created>
  <dcterms:modified xsi:type="dcterms:W3CDTF">2019-10-23T19:44:05Z</dcterms:modified>
</cp:coreProperties>
</file>