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2" r:id="rId2"/>
    <p:sldId id="273" r:id="rId3"/>
    <p:sldId id="275" r:id="rId4"/>
    <p:sldId id="276" r:id="rId5"/>
    <p:sldId id="257" r:id="rId6"/>
    <p:sldId id="258" r:id="rId7"/>
    <p:sldId id="268" r:id="rId8"/>
    <p:sldId id="277" r:id="rId9"/>
    <p:sldId id="269" r:id="rId10"/>
    <p:sldId id="278" r:id="rId11"/>
    <p:sldId id="279" r:id="rId12"/>
    <p:sldId id="272" r:id="rId13"/>
    <p:sldId id="261" r:id="rId14"/>
    <p:sldId id="262" r:id="rId15"/>
    <p:sldId id="263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40" d="100"/>
          <a:sy n="40" d="100"/>
        </p:scale>
        <p:origin x="10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CF86D2-4052-4C67-AE4E-77FB3DD78FB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6BAA791-02AE-4266-82E0-97DB68514B5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User : New </a:t>
          </a:r>
        </a:p>
      </dgm:t>
    </dgm:pt>
    <dgm:pt modelId="{BA7FD638-8FB0-4111-848F-7A1956F7CF3C}" type="parTrans" cxnId="{4190C5A9-43F3-488E-BBC6-B8BBB055B613}">
      <dgm:prSet/>
      <dgm:spPr/>
      <dgm:t>
        <a:bodyPr/>
        <a:lstStyle/>
        <a:p>
          <a:endParaRPr lang="en-US"/>
        </a:p>
      </dgm:t>
    </dgm:pt>
    <dgm:pt modelId="{ACACC0CE-58A1-4D7B-BC81-7540B1759995}" type="sibTrans" cxnId="{4190C5A9-43F3-488E-BBC6-B8BBB055B613}">
      <dgm:prSet/>
      <dgm:spPr/>
      <dgm:t>
        <a:bodyPr/>
        <a:lstStyle/>
        <a:p>
          <a:endParaRPr lang="en-US"/>
        </a:p>
      </dgm:t>
    </dgm:pt>
    <dgm:pt modelId="{5D8EEE23-A51C-47C5-A31D-0D2FCA66B5A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User : Returning user</a:t>
          </a:r>
        </a:p>
      </dgm:t>
    </dgm:pt>
    <dgm:pt modelId="{7220C108-A496-4BC4-ACF4-2B44EB458123}" type="parTrans" cxnId="{65F05D60-F7F0-4DAA-8DB2-215D7B471EF3}">
      <dgm:prSet/>
      <dgm:spPr/>
      <dgm:t>
        <a:bodyPr/>
        <a:lstStyle/>
        <a:p>
          <a:endParaRPr lang="en-US"/>
        </a:p>
      </dgm:t>
    </dgm:pt>
    <dgm:pt modelId="{D1CE3722-E27D-45E3-8717-35C8C4A52DBA}" type="sibTrans" cxnId="{65F05D60-F7F0-4DAA-8DB2-215D7B471EF3}">
      <dgm:prSet/>
      <dgm:spPr/>
      <dgm:t>
        <a:bodyPr/>
        <a:lstStyle/>
        <a:p>
          <a:endParaRPr lang="en-US"/>
        </a:p>
      </dgm:t>
    </dgm:pt>
    <dgm:pt modelId="{AE135505-37AC-4471-AA82-0F973CB7F89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dirty="0"/>
            <a:t>Avg Session Duration (conversion rate)</a:t>
          </a:r>
        </a:p>
      </dgm:t>
    </dgm:pt>
    <dgm:pt modelId="{AC0DA73C-D00C-4C27-B341-A86A758E2F8D}" type="parTrans" cxnId="{5A5F0E2F-B93D-43B6-A25E-C7DDE71AD8BB}">
      <dgm:prSet/>
      <dgm:spPr/>
      <dgm:t>
        <a:bodyPr/>
        <a:lstStyle/>
        <a:p>
          <a:endParaRPr lang="en-US"/>
        </a:p>
      </dgm:t>
    </dgm:pt>
    <dgm:pt modelId="{0332E2AD-CB25-4432-ABA2-A9F3C3988846}" type="sibTrans" cxnId="{5A5F0E2F-B93D-43B6-A25E-C7DDE71AD8BB}">
      <dgm:prSet/>
      <dgm:spPr/>
      <dgm:t>
        <a:bodyPr/>
        <a:lstStyle/>
        <a:p>
          <a:endParaRPr lang="en-US"/>
        </a:p>
      </dgm:t>
    </dgm:pt>
    <dgm:pt modelId="{AF5460AF-F1E4-4FE9-BFD8-F36A463D324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Number of session per user</a:t>
          </a:r>
        </a:p>
      </dgm:t>
    </dgm:pt>
    <dgm:pt modelId="{287B46B8-2A67-406A-9223-7415BCADB60E}" type="parTrans" cxnId="{48751FE0-A47D-4973-9D9A-AE1E36A6F987}">
      <dgm:prSet/>
      <dgm:spPr/>
      <dgm:t>
        <a:bodyPr/>
        <a:lstStyle/>
        <a:p>
          <a:endParaRPr lang="en-US"/>
        </a:p>
      </dgm:t>
    </dgm:pt>
    <dgm:pt modelId="{D2C65C33-CFF1-49FE-8D6C-663951E3931A}" type="sibTrans" cxnId="{48751FE0-A47D-4973-9D9A-AE1E36A6F987}">
      <dgm:prSet/>
      <dgm:spPr/>
      <dgm:t>
        <a:bodyPr/>
        <a:lstStyle/>
        <a:p>
          <a:endParaRPr lang="en-US"/>
        </a:p>
      </dgm:t>
    </dgm:pt>
    <dgm:pt modelId="{293CBBFD-79AD-4D6C-8314-6B5A4C97BC2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Bounce Rate</a:t>
          </a:r>
        </a:p>
      </dgm:t>
    </dgm:pt>
    <dgm:pt modelId="{1023291A-C66A-4E57-8B2B-E4CAA1ED4AE9}" type="parTrans" cxnId="{D03A1E43-D178-4AD0-A2F8-4F740EEE285A}">
      <dgm:prSet/>
      <dgm:spPr/>
      <dgm:t>
        <a:bodyPr/>
        <a:lstStyle/>
        <a:p>
          <a:endParaRPr lang="en-US"/>
        </a:p>
      </dgm:t>
    </dgm:pt>
    <dgm:pt modelId="{B1ED373C-8647-444D-BB17-E8B52EB86D43}" type="sibTrans" cxnId="{D03A1E43-D178-4AD0-A2F8-4F740EEE285A}">
      <dgm:prSet/>
      <dgm:spPr/>
      <dgm:t>
        <a:bodyPr/>
        <a:lstStyle/>
        <a:p>
          <a:endParaRPr lang="en-US"/>
        </a:p>
      </dgm:t>
    </dgm:pt>
    <dgm:pt modelId="{90590489-1892-4053-956D-2E58C363577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Pageviews</a:t>
          </a:r>
        </a:p>
      </dgm:t>
    </dgm:pt>
    <dgm:pt modelId="{95931B5F-8CD9-43F0-B0FD-6931358A1268}" type="parTrans" cxnId="{52DBFA62-7C36-4FF5-B131-AC6FC80604E7}">
      <dgm:prSet/>
      <dgm:spPr/>
      <dgm:t>
        <a:bodyPr/>
        <a:lstStyle/>
        <a:p>
          <a:endParaRPr lang="en-US"/>
        </a:p>
      </dgm:t>
    </dgm:pt>
    <dgm:pt modelId="{0B73AA72-7A2B-43F0-806A-C10A5C39BB0A}" type="sibTrans" cxnId="{52DBFA62-7C36-4FF5-B131-AC6FC80604E7}">
      <dgm:prSet/>
      <dgm:spPr/>
      <dgm:t>
        <a:bodyPr/>
        <a:lstStyle/>
        <a:p>
          <a:endParaRPr lang="en-US"/>
        </a:p>
      </dgm:t>
    </dgm:pt>
    <dgm:pt modelId="{B26351E8-5E5E-41C3-B0B8-F2592D03C211}" type="pres">
      <dgm:prSet presAssocID="{97CF86D2-4052-4C67-AE4E-77FB3DD78FBC}" presName="root" presStyleCnt="0">
        <dgm:presLayoutVars>
          <dgm:dir/>
          <dgm:resizeHandles val="exact"/>
        </dgm:presLayoutVars>
      </dgm:prSet>
      <dgm:spPr/>
    </dgm:pt>
    <dgm:pt modelId="{59FE0738-86C3-4134-AB8F-7EE4497D9DAE}" type="pres">
      <dgm:prSet presAssocID="{86BAA791-02AE-4266-82E0-97DB68514B51}" presName="compNode" presStyleCnt="0"/>
      <dgm:spPr/>
    </dgm:pt>
    <dgm:pt modelId="{21659922-B081-4F43-90CD-26079201836A}" type="pres">
      <dgm:prSet presAssocID="{86BAA791-02AE-4266-82E0-97DB68514B51}" presName="iconBgRect" presStyleLbl="bgShp" presStyleIdx="0" presStyleCnt="6"/>
      <dgm:spPr/>
    </dgm:pt>
    <dgm:pt modelId="{FCC5DDDB-817B-4BA8-8EC0-8C8DB05927D1}" type="pres">
      <dgm:prSet presAssocID="{86BAA791-02AE-4266-82E0-97DB68514B5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BE7E154-0AAD-4201-B122-07FB8DFCBBAC}" type="pres">
      <dgm:prSet presAssocID="{86BAA791-02AE-4266-82E0-97DB68514B51}" presName="spaceRect" presStyleCnt="0"/>
      <dgm:spPr/>
    </dgm:pt>
    <dgm:pt modelId="{EB69B0C0-D6B3-4AF1-9789-862E83FDAC24}" type="pres">
      <dgm:prSet presAssocID="{86BAA791-02AE-4266-82E0-97DB68514B51}" presName="textRect" presStyleLbl="revTx" presStyleIdx="0" presStyleCnt="6">
        <dgm:presLayoutVars>
          <dgm:chMax val="1"/>
          <dgm:chPref val="1"/>
        </dgm:presLayoutVars>
      </dgm:prSet>
      <dgm:spPr/>
    </dgm:pt>
    <dgm:pt modelId="{4CE26EF8-19D0-4B2F-B975-87010735059F}" type="pres">
      <dgm:prSet presAssocID="{ACACC0CE-58A1-4D7B-BC81-7540B1759995}" presName="sibTrans" presStyleCnt="0"/>
      <dgm:spPr/>
    </dgm:pt>
    <dgm:pt modelId="{8D328A9C-5863-426F-9BA7-B90F46175617}" type="pres">
      <dgm:prSet presAssocID="{5D8EEE23-A51C-47C5-A31D-0D2FCA66B5AC}" presName="compNode" presStyleCnt="0"/>
      <dgm:spPr/>
    </dgm:pt>
    <dgm:pt modelId="{B0455FCE-10A8-4110-9D45-4AFA880C42AA}" type="pres">
      <dgm:prSet presAssocID="{5D8EEE23-A51C-47C5-A31D-0D2FCA66B5AC}" presName="iconBgRect" presStyleLbl="bgShp" presStyleIdx="1" presStyleCnt="6"/>
      <dgm:spPr/>
    </dgm:pt>
    <dgm:pt modelId="{A3434583-7866-4F96-9B0E-2EBAF8EECE7C}" type="pres">
      <dgm:prSet presAssocID="{5D8EEE23-A51C-47C5-A31D-0D2FCA66B5A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80A18DC-417D-4413-981C-BB5F4A1AAC62}" type="pres">
      <dgm:prSet presAssocID="{5D8EEE23-A51C-47C5-A31D-0D2FCA66B5AC}" presName="spaceRect" presStyleCnt="0"/>
      <dgm:spPr/>
    </dgm:pt>
    <dgm:pt modelId="{BFC6A00E-023B-4CCF-819B-9EA635E0DB12}" type="pres">
      <dgm:prSet presAssocID="{5D8EEE23-A51C-47C5-A31D-0D2FCA66B5AC}" presName="textRect" presStyleLbl="revTx" presStyleIdx="1" presStyleCnt="6">
        <dgm:presLayoutVars>
          <dgm:chMax val="1"/>
          <dgm:chPref val="1"/>
        </dgm:presLayoutVars>
      </dgm:prSet>
      <dgm:spPr/>
    </dgm:pt>
    <dgm:pt modelId="{7385F460-F4B8-469A-998C-696453AF9C01}" type="pres">
      <dgm:prSet presAssocID="{D1CE3722-E27D-45E3-8717-35C8C4A52DBA}" presName="sibTrans" presStyleCnt="0"/>
      <dgm:spPr/>
    </dgm:pt>
    <dgm:pt modelId="{FC4CFF39-7F9E-49A7-84BA-1B2697DF0146}" type="pres">
      <dgm:prSet presAssocID="{AE135505-37AC-4471-AA82-0F973CB7F898}" presName="compNode" presStyleCnt="0"/>
      <dgm:spPr/>
    </dgm:pt>
    <dgm:pt modelId="{866DAF17-36CC-4FCA-A202-F4C2D5387545}" type="pres">
      <dgm:prSet presAssocID="{AE135505-37AC-4471-AA82-0F973CB7F898}" presName="iconBgRect" presStyleLbl="bgShp" presStyleIdx="2" presStyleCnt="6"/>
      <dgm:spPr/>
    </dgm:pt>
    <dgm:pt modelId="{990FA196-8F62-465A-AD4F-BC1353BBAA04}" type="pres">
      <dgm:prSet presAssocID="{AE135505-37AC-4471-AA82-0F973CB7F89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3253B497-1A1A-4D35-8E34-9AF0A41703E1}" type="pres">
      <dgm:prSet presAssocID="{AE135505-37AC-4471-AA82-0F973CB7F898}" presName="spaceRect" presStyleCnt="0"/>
      <dgm:spPr/>
    </dgm:pt>
    <dgm:pt modelId="{40BDBC21-A33D-4ECA-8FC0-B16C5537048B}" type="pres">
      <dgm:prSet presAssocID="{AE135505-37AC-4471-AA82-0F973CB7F898}" presName="textRect" presStyleLbl="revTx" presStyleIdx="2" presStyleCnt="6">
        <dgm:presLayoutVars>
          <dgm:chMax val="1"/>
          <dgm:chPref val="1"/>
        </dgm:presLayoutVars>
      </dgm:prSet>
      <dgm:spPr/>
    </dgm:pt>
    <dgm:pt modelId="{5BD3534B-11FD-4940-B06B-779C26A38AA3}" type="pres">
      <dgm:prSet presAssocID="{0332E2AD-CB25-4432-ABA2-A9F3C3988846}" presName="sibTrans" presStyleCnt="0"/>
      <dgm:spPr/>
    </dgm:pt>
    <dgm:pt modelId="{581B49A3-C018-4E61-89ED-5B0C55683A3E}" type="pres">
      <dgm:prSet presAssocID="{AF5460AF-F1E4-4FE9-BFD8-F36A463D324C}" presName="compNode" presStyleCnt="0"/>
      <dgm:spPr/>
    </dgm:pt>
    <dgm:pt modelId="{2D626244-E10C-4551-874E-5296F77F8DA5}" type="pres">
      <dgm:prSet presAssocID="{AF5460AF-F1E4-4FE9-BFD8-F36A463D324C}" presName="iconBgRect" presStyleLbl="bgShp" presStyleIdx="3" presStyleCnt="6"/>
      <dgm:spPr/>
    </dgm:pt>
    <dgm:pt modelId="{20C0DCBD-221F-419C-B822-18DDF7A50C6E}" type="pres">
      <dgm:prSet presAssocID="{AF5460AF-F1E4-4FE9-BFD8-F36A463D324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30EF878-3648-4438-8121-D06743CD47C0}" type="pres">
      <dgm:prSet presAssocID="{AF5460AF-F1E4-4FE9-BFD8-F36A463D324C}" presName="spaceRect" presStyleCnt="0"/>
      <dgm:spPr/>
    </dgm:pt>
    <dgm:pt modelId="{612BBD63-17AA-4989-9EB0-305F4A4A9CEE}" type="pres">
      <dgm:prSet presAssocID="{AF5460AF-F1E4-4FE9-BFD8-F36A463D324C}" presName="textRect" presStyleLbl="revTx" presStyleIdx="3" presStyleCnt="6">
        <dgm:presLayoutVars>
          <dgm:chMax val="1"/>
          <dgm:chPref val="1"/>
        </dgm:presLayoutVars>
      </dgm:prSet>
      <dgm:spPr/>
    </dgm:pt>
    <dgm:pt modelId="{0C54303C-6EEB-4D23-8E86-E794C52FBE30}" type="pres">
      <dgm:prSet presAssocID="{D2C65C33-CFF1-49FE-8D6C-663951E3931A}" presName="sibTrans" presStyleCnt="0"/>
      <dgm:spPr/>
    </dgm:pt>
    <dgm:pt modelId="{AFE39AA5-4EF7-4613-BD48-75D8D904F962}" type="pres">
      <dgm:prSet presAssocID="{293CBBFD-79AD-4D6C-8314-6B5A4C97BC26}" presName="compNode" presStyleCnt="0"/>
      <dgm:spPr/>
    </dgm:pt>
    <dgm:pt modelId="{455E456B-1DD6-40E6-A935-AA4C4C36D7B7}" type="pres">
      <dgm:prSet presAssocID="{293CBBFD-79AD-4D6C-8314-6B5A4C97BC26}" presName="iconBgRect" presStyleLbl="bgShp" presStyleIdx="4" presStyleCnt="6"/>
      <dgm:spPr/>
    </dgm:pt>
    <dgm:pt modelId="{7FF396A9-CD17-4615-91A9-D8FFCDA30575}" type="pres">
      <dgm:prSet presAssocID="{293CBBFD-79AD-4D6C-8314-6B5A4C97BC2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4A54250-6333-4AC7-9022-359E0D1E268A}" type="pres">
      <dgm:prSet presAssocID="{293CBBFD-79AD-4D6C-8314-6B5A4C97BC26}" presName="spaceRect" presStyleCnt="0"/>
      <dgm:spPr/>
    </dgm:pt>
    <dgm:pt modelId="{869A60AE-7B97-4946-A6D0-839B3E02C961}" type="pres">
      <dgm:prSet presAssocID="{293CBBFD-79AD-4D6C-8314-6B5A4C97BC26}" presName="textRect" presStyleLbl="revTx" presStyleIdx="4" presStyleCnt="6">
        <dgm:presLayoutVars>
          <dgm:chMax val="1"/>
          <dgm:chPref val="1"/>
        </dgm:presLayoutVars>
      </dgm:prSet>
      <dgm:spPr/>
    </dgm:pt>
    <dgm:pt modelId="{C1D1F86D-7ACD-4313-A575-7E80699A03DD}" type="pres">
      <dgm:prSet presAssocID="{B1ED373C-8647-444D-BB17-E8B52EB86D43}" presName="sibTrans" presStyleCnt="0"/>
      <dgm:spPr/>
    </dgm:pt>
    <dgm:pt modelId="{614D2B52-4D60-4C1D-B957-D0531FF38BC6}" type="pres">
      <dgm:prSet presAssocID="{90590489-1892-4053-956D-2E58C3635771}" presName="compNode" presStyleCnt="0"/>
      <dgm:spPr/>
    </dgm:pt>
    <dgm:pt modelId="{9AD8BB49-F519-4411-8D17-2C4129F54DBD}" type="pres">
      <dgm:prSet presAssocID="{90590489-1892-4053-956D-2E58C3635771}" presName="iconBgRect" presStyleLbl="bgShp" presStyleIdx="5" presStyleCnt="6"/>
      <dgm:spPr/>
    </dgm:pt>
    <dgm:pt modelId="{A38F4AB4-7415-479E-B5B4-9A63E55CE2E1}" type="pres">
      <dgm:prSet presAssocID="{90590489-1892-4053-956D-2E58C363577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ckeyStickCurve"/>
        </a:ext>
      </dgm:extLst>
    </dgm:pt>
    <dgm:pt modelId="{A595E400-6480-4ED2-83CB-B55C95E0EEE7}" type="pres">
      <dgm:prSet presAssocID="{90590489-1892-4053-956D-2E58C3635771}" presName="spaceRect" presStyleCnt="0"/>
      <dgm:spPr/>
    </dgm:pt>
    <dgm:pt modelId="{5B505C94-FC3A-4A66-A355-CACA95D73CDB}" type="pres">
      <dgm:prSet presAssocID="{90590489-1892-4053-956D-2E58C363577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BA63B12-A426-4C0E-B7D2-2E74202A1367}" type="presOf" srcId="{AE135505-37AC-4471-AA82-0F973CB7F898}" destId="{40BDBC21-A33D-4ECA-8FC0-B16C5537048B}" srcOrd="0" destOrd="0" presId="urn:microsoft.com/office/officeart/2018/5/layout/IconCircleLabelList"/>
    <dgm:cxn modelId="{996D3F15-E92A-4AA6-9E81-7FB24E4DD72E}" type="presOf" srcId="{90590489-1892-4053-956D-2E58C3635771}" destId="{5B505C94-FC3A-4A66-A355-CACA95D73CDB}" srcOrd="0" destOrd="0" presId="urn:microsoft.com/office/officeart/2018/5/layout/IconCircleLabelList"/>
    <dgm:cxn modelId="{EE30472E-F227-4F32-997D-9970C22BC68A}" type="presOf" srcId="{86BAA791-02AE-4266-82E0-97DB68514B51}" destId="{EB69B0C0-D6B3-4AF1-9789-862E83FDAC24}" srcOrd="0" destOrd="0" presId="urn:microsoft.com/office/officeart/2018/5/layout/IconCircleLabelList"/>
    <dgm:cxn modelId="{5A5F0E2F-B93D-43B6-A25E-C7DDE71AD8BB}" srcId="{97CF86D2-4052-4C67-AE4E-77FB3DD78FBC}" destId="{AE135505-37AC-4471-AA82-0F973CB7F898}" srcOrd="2" destOrd="0" parTransId="{AC0DA73C-D00C-4C27-B341-A86A758E2F8D}" sibTransId="{0332E2AD-CB25-4432-ABA2-A9F3C3988846}"/>
    <dgm:cxn modelId="{65F05D60-F7F0-4DAA-8DB2-215D7B471EF3}" srcId="{97CF86D2-4052-4C67-AE4E-77FB3DD78FBC}" destId="{5D8EEE23-A51C-47C5-A31D-0D2FCA66B5AC}" srcOrd="1" destOrd="0" parTransId="{7220C108-A496-4BC4-ACF4-2B44EB458123}" sibTransId="{D1CE3722-E27D-45E3-8717-35C8C4A52DBA}"/>
    <dgm:cxn modelId="{52DBFA62-7C36-4FF5-B131-AC6FC80604E7}" srcId="{97CF86D2-4052-4C67-AE4E-77FB3DD78FBC}" destId="{90590489-1892-4053-956D-2E58C3635771}" srcOrd="5" destOrd="0" parTransId="{95931B5F-8CD9-43F0-B0FD-6931358A1268}" sibTransId="{0B73AA72-7A2B-43F0-806A-C10A5C39BB0A}"/>
    <dgm:cxn modelId="{D03A1E43-D178-4AD0-A2F8-4F740EEE285A}" srcId="{97CF86D2-4052-4C67-AE4E-77FB3DD78FBC}" destId="{293CBBFD-79AD-4D6C-8314-6B5A4C97BC26}" srcOrd="4" destOrd="0" parTransId="{1023291A-C66A-4E57-8B2B-E4CAA1ED4AE9}" sibTransId="{B1ED373C-8647-444D-BB17-E8B52EB86D43}"/>
    <dgm:cxn modelId="{4190C5A9-43F3-488E-BBC6-B8BBB055B613}" srcId="{97CF86D2-4052-4C67-AE4E-77FB3DD78FBC}" destId="{86BAA791-02AE-4266-82E0-97DB68514B51}" srcOrd="0" destOrd="0" parTransId="{BA7FD638-8FB0-4111-848F-7A1956F7CF3C}" sibTransId="{ACACC0CE-58A1-4D7B-BC81-7540B1759995}"/>
    <dgm:cxn modelId="{A823DABB-8209-4E50-BC14-2617CBE837F9}" type="presOf" srcId="{293CBBFD-79AD-4D6C-8314-6B5A4C97BC26}" destId="{869A60AE-7B97-4946-A6D0-839B3E02C961}" srcOrd="0" destOrd="0" presId="urn:microsoft.com/office/officeart/2018/5/layout/IconCircleLabelList"/>
    <dgm:cxn modelId="{A01B63CA-B001-484B-9010-C4AA6F243ADF}" type="presOf" srcId="{5D8EEE23-A51C-47C5-A31D-0D2FCA66B5AC}" destId="{BFC6A00E-023B-4CCF-819B-9EA635E0DB12}" srcOrd="0" destOrd="0" presId="urn:microsoft.com/office/officeart/2018/5/layout/IconCircleLabelList"/>
    <dgm:cxn modelId="{48751FE0-A47D-4973-9D9A-AE1E36A6F987}" srcId="{97CF86D2-4052-4C67-AE4E-77FB3DD78FBC}" destId="{AF5460AF-F1E4-4FE9-BFD8-F36A463D324C}" srcOrd="3" destOrd="0" parTransId="{287B46B8-2A67-406A-9223-7415BCADB60E}" sibTransId="{D2C65C33-CFF1-49FE-8D6C-663951E3931A}"/>
    <dgm:cxn modelId="{456802E5-A96C-4675-A51F-0C1D7FA9DCA2}" type="presOf" srcId="{97CF86D2-4052-4C67-AE4E-77FB3DD78FBC}" destId="{B26351E8-5E5E-41C3-B0B8-F2592D03C211}" srcOrd="0" destOrd="0" presId="urn:microsoft.com/office/officeart/2018/5/layout/IconCircleLabelList"/>
    <dgm:cxn modelId="{C45E99EA-D284-4A74-A653-26D7FA79FB61}" type="presOf" srcId="{AF5460AF-F1E4-4FE9-BFD8-F36A463D324C}" destId="{612BBD63-17AA-4989-9EB0-305F4A4A9CEE}" srcOrd="0" destOrd="0" presId="urn:microsoft.com/office/officeart/2018/5/layout/IconCircleLabelList"/>
    <dgm:cxn modelId="{0871C19C-D16E-4A78-8834-002B54A91E7A}" type="presParOf" srcId="{B26351E8-5E5E-41C3-B0B8-F2592D03C211}" destId="{59FE0738-86C3-4134-AB8F-7EE4497D9DAE}" srcOrd="0" destOrd="0" presId="urn:microsoft.com/office/officeart/2018/5/layout/IconCircleLabelList"/>
    <dgm:cxn modelId="{ECE8C611-A901-490D-BD0F-05B887B0C79D}" type="presParOf" srcId="{59FE0738-86C3-4134-AB8F-7EE4497D9DAE}" destId="{21659922-B081-4F43-90CD-26079201836A}" srcOrd="0" destOrd="0" presId="urn:microsoft.com/office/officeart/2018/5/layout/IconCircleLabelList"/>
    <dgm:cxn modelId="{914A870E-11C0-4E60-A4EC-420EEADE0FA4}" type="presParOf" srcId="{59FE0738-86C3-4134-AB8F-7EE4497D9DAE}" destId="{FCC5DDDB-817B-4BA8-8EC0-8C8DB05927D1}" srcOrd="1" destOrd="0" presId="urn:microsoft.com/office/officeart/2018/5/layout/IconCircleLabelList"/>
    <dgm:cxn modelId="{562360AC-7736-4D0B-81B9-8C87AD666F16}" type="presParOf" srcId="{59FE0738-86C3-4134-AB8F-7EE4497D9DAE}" destId="{DBE7E154-0AAD-4201-B122-07FB8DFCBBAC}" srcOrd="2" destOrd="0" presId="urn:microsoft.com/office/officeart/2018/5/layout/IconCircleLabelList"/>
    <dgm:cxn modelId="{FA9C2526-64E3-46EB-A725-FEC9D6AC5173}" type="presParOf" srcId="{59FE0738-86C3-4134-AB8F-7EE4497D9DAE}" destId="{EB69B0C0-D6B3-4AF1-9789-862E83FDAC24}" srcOrd="3" destOrd="0" presId="urn:microsoft.com/office/officeart/2018/5/layout/IconCircleLabelList"/>
    <dgm:cxn modelId="{0EEE97AF-8E57-4E58-8E19-ABBE3CB077FA}" type="presParOf" srcId="{B26351E8-5E5E-41C3-B0B8-F2592D03C211}" destId="{4CE26EF8-19D0-4B2F-B975-87010735059F}" srcOrd="1" destOrd="0" presId="urn:microsoft.com/office/officeart/2018/5/layout/IconCircleLabelList"/>
    <dgm:cxn modelId="{3826C0CA-94E1-4100-AE92-45E638C4C78B}" type="presParOf" srcId="{B26351E8-5E5E-41C3-B0B8-F2592D03C211}" destId="{8D328A9C-5863-426F-9BA7-B90F46175617}" srcOrd="2" destOrd="0" presId="urn:microsoft.com/office/officeart/2018/5/layout/IconCircleLabelList"/>
    <dgm:cxn modelId="{FDDCE0E4-A048-470B-BFE9-F718E7D7F7CB}" type="presParOf" srcId="{8D328A9C-5863-426F-9BA7-B90F46175617}" destId="{B0455FCE-10A8-4110-9D45-4AFA880C42AA}" srcOrd="0" destOrd="0" presId="urn:microsoft.com/office/officeart/2018/5/layout/IconCircleLabelList"/>
    <dgm:cxn modelId="{5068EBD7-90FA-4F13-8315-60C85DE12577}" type="presParOf" srcId="{8D328A9C-5863-426F-9BA7-B90F46175617}" destId="{A3434583-7866-4F96-9B0E-2EBAF8EECE7C}" srcOrd="1" destOrd="0" presId="urn:microsoft.com/office/officeart/2018/5/layout/IconCircleLabelList"/>
    <dgm:cxn modelId="{A3B60525-D3AD-45C9-A271-A92C2A82BDC2}" type="presParOf" srcId="{8D328A9C-5863-426F-9BA7-B90F46175617}" destId="{480A18DC-417D-4413-981C-BB5F4A1AAC62}" srcOrd="2" destOrd="0" presId="urn:microsoft.com/office/officeart/2018/5/layout/IconCircleLabelList"/>
    <dgm:cxn modelId="{169D0EBB-39E7-4F06-88E7-19F2948C1B4B}" type="presParOf" srcId="{8D328A9C-5863-426F-9BA7-B90F46175617}" destId="{BFC6A00E-023B-4CCF-819B-9EA635E0DB12}" srcOrd="3" destOrd="0" presId="urn:microsoft.com/office/officeart/2018/5/layout/IconCircleLabelList"/>
    <dgm:cxn modelId="{C0174BE3-2907-4E46-BFBE-13CBEAF8C4FD}" type="presParOf" srcId="{B26351E8-5E5E-41C3-B0B8-F2592D03C211}" destId="{7385F460-F4B8-469A-998C-696453AF9C01}" srcOrd="3" destOrd="0" presId="urn:microsoft.com/office/officeart/2018/5/layout/IconCircleLabelList"/>
    <dgm:cxn modelId="{438CFE57-7FDC-43BB-9477-868A53F2CB5B}" type="presParOf" srcId="{B26351E8-5E5E-41C3-B0B8-F2592D03C211}" destId="{FC4CFF39-7F9E-49A7-84BA-1B2697DF0146}" srcOrd="4" destOrd="0" presId="urn:microsoft.com/office/officeart/2018/5/layout/IconCircleLabelList"/>
    <dgm:cxn modelId="{E21550A0-A29C-42F0-862D-DA3C2B53568B}" type="presParOf" srcId="{FC4CFF39-7F9E-49A7-84BA-1B2697DF0146}" destId="{866DAF17-36CC-4FCA-A202-F4C2D5387545}" srcOrd="0" destOrd="0" presId="urn:microsoft.com/office/officeart/2018/5/layout/IconCircleLabelList"/>
    <dgm:cxn modelId="{3C60B157-3772-4CB9-936B-7369499BAE3E}" type="presParOf" srcId="{FC4CFF39-7F9E-49A7-84BA-1B2697DF0146}" destId="{990FA196-8F62-465A-AD4F-BC1353BBAA04}" srcOrd="1" destOrd="0" presId="urn:microsoft.com/office/officeart/2018/5/layout/IconCircleLabelList"/>
    <dgm:cxn modelId="{11851BE8-60F3-4040-B1E0-DC5F4186CEA5}" type="presParOf" srcId="{FC4CFF39-7F9E-49A7-84BA-1B2697DF0146}" destId="{3253B497-1A1A-4D35-8E34-9AF0A41703E1}" srcOrd="2" destOrd="0" presId="urn:microsoft.com/office/officeart/2018/5/layout/IconCircleLabelList"/>
    <dgm:cxn modelId="{FD1B3DD9-058D-42F8-B54E-CCA6E6C4D3F1}" type="presParOf" srcId="{FC4CFF39-7F9E-49A7-84BA-1B2697DF0146}" destId="{40BDBC21-A33D-4ECA-8FC0-B16C5537048B}" srcOrd="3" destOrd="0" presId="urn:microsoft.com/office/officeart/2018/5/layout/IconCircleLabelList"/>
    <dgm:cxn modelId="{EA093D69-3C0E-40D1-96B4-8AA5965B74B4}" type="presParOf" srcId="{B26351E8-5E5E-41C3-B0B8-F2592D03C211}" destId="{5BD3534B-11FD-4940-B06B-779C26A38AA3}" srcOrd="5" destOrd="0" presId="urn:microsoft.com/office/officeart/2018/5/layout/IconCircleLabelList"/>
    <dgm:cxn modelId="{175D750C-755F-4162-AA38-435E5731502D}" type="presParOf" srcId="{B26351E8-5E5E-41C3-B0B8-F2592D03C211}" destId="{581B49A3-C018-4E61-89ED-5B0C55683A3E}" srcOrd="6" destOrd="0" presId="urn:microsoft.com/office/officeart/2018/5/layout/IconCircleLabelList"/>
    <dgm:cxn modelId="{9555D87E-3408-4484-9ECF-2C43CE831621}" type="presParOf" srcId="{581B49A3-C018-4E61-89ED-5B0C55683A3E}" destId="{2D626244-E10C-4551-874E-5296F77F8DA5}" srcOrd="0" destOrd="0" presId="urn:microsoft.com/office/officeart/2018/5/layout/IconCircleLabelList"/>
    <dgm:cxn modelId="{B4F18FB2-0B9B-4EF3-AA98-E347ACF1B27A}" type="presParOf" srcId="{581B49A3-C018-4E61-89ED-5B0C55683A3E}" destId="{20C0DCBD-221F-419C-B822-18DDF7A50C6E}" srcOrd="1" destOrd="0" presId="urn:microsoft.com/office/officeart/2018/5/layout/IconCircleLabelList"/>
    <dgm:cxn modelId="{87CDB247-1BB8-4404-BC4C-0584892AACF4}" type="presParOf" srcId="{581B49A3-C018-4E61-89ED-5B0C55683A3E}" destId="{E30EF878-3648-4438-8121-D06743CD47C0}" srcOrd="2" destOrd="0" presId="urn:microsoft.com/office/officeart/2018/5/layout/IconCircleLabelList"/>
    <dgm:cxn modelId="{477C87C2-228B-45BE-9386-159DAFE0459A}" type="presParOf" srcId="{581B49A3-C018-4E61-89ED-5B0C55683A3E}" destId="{612BBD63-17AA-4989-9EB0-305F4A4A9CEE}" srcOrd="3" destOrd="0" presId="urn:microsoft.com/office/officeart/2018/5/layout/IconCircleLabelList"/>
    <dgm:cxn modelId="{FC45A119-24F1-476A-A450-97212AC6CD33}" type="presParOf" srcId="{B26351E8-5E5E-41C3-B0B8-F2592D03C211}" destId="{0C54303C-6EEB-4D23-8E86-E794C52FBE30}" srcOrd="7" destOrd="0" presId="urn:microsoft.com/office/officeart/2018/5/layout/IconCircleLabelList"/>
    <dgm:cxn modelId="{F1033B55-0B85-41E3-99CB-0EE070E9BDE2}" type="presParOf" srcId="{B26351E8-5E5E-41C3-B0B8-F2592D03C211}" destId="{AFE39AA5-4EF7-4613-BD48-75D8D904F962}" srcOrd="8" destOrd="0" presId="urn:microsoft.com/office/officeart/2018/5/layout/IconCircleLabelList"/>
    <dgm:cxn modelId="{92C9F350-541D-414B-9A01-007F9C1CFD4C}" type="presParOf" srcId="{AFE39AA5-4EF7-4613-BD48-75D8D904F962}" destId="{455E456B-1DD6-40E6-A935-AA4C4C36D7B7}" srcOrd="0" destOrd="0" presId="urn:microsoft.com/office/officeart/2018/5/layout/IconCircleLabelList"/>
    <dgm:cxn modelId="{DF27FCB9-5D2E-454B-8BAF-3D473578AD75}" type="presParOf" srcId="{AFE39AA5-4EF7-4613-BD48-75D8D904F962}" destId="{7FF396A9-CD17-4615-91A9-D8FFCDA30575}" srcOrd="1" destOrd="0" presId="urn:microsoft.com/office/officeart/2018/5/layout/IconCircleLabelList"/>
    <dgm:cxn modelId="{4442B6F7-B874-4173-90E4-19AFDFEC3FE4}" type="presParOf" srcId="{AFE39AA5-4EF7-4613-BD48-75D8D904F962}" destId="{C4A54250-6333-4AC7-9022-359E0D1E268A}" srcOrd="2" destOrd="0" presId="urn:microsoft.com/office/officeart/2018/5/layout/IconCircleLabelList"/>
    <dgm:cxn modelId="{A2A30F4A-1D6D-42A0-A650-E332A63585DE}" type="presParOf" srcId="{AFE39AA5-4EF7-4613-BD48-75D8D904F962}" destId="{869A60AE-7B97-4946-A6D0-839B3E02C961}" srcOrd="3" destOrd="0" presId="urn:microsoft.com/office/officeart/2018/5/layout/IconCircleLabelList"/>
    <dgm:cxn modelId="{51263C7A-40E8-4B0E-B844-EE147F2FA86E}" type="presParOf" srcId="{B26351E8-5E5E-41C3-B0B8-F2592D03C211}" destId="{C1D1F86D-7ACD-4313-A575-7E80699A03DD}" srcOrd="9" destOrd="0" presId="urn:microsoft.com/office/officeart/2018/5/layout/IconCircleLabelList"/>
    <dgm:cxn modelId="{09CEF3BB-3463-4120-85F0-36432870D206}" type="presParOf" srcId="{B26351E8-5E5E-41C3-B0B8-F2592D03C211}" destId="{614D2B52-4D60-4C1D-B957-D0531FF38BC6}" srcOrd="10" destOrd="0" presId="urn:microsoft.com/office/officeart/2018/5/layout/IconCircleLabelList"/>
    <dgm:cxn modelId="{06D5F64C-8DF0-4C3C-8556-9433FC032900}" type="presParOf" srcId="{614D2B52-4D60-4C1D-B957-D0531FF38BC6}" destId="{9AD8BB49-F519-4411-8D17-2C4129F54DBD}" srcOrd="0" destOrd="0" presId="urn:microsoft.com/office/officeart/2018/5/layout/IconCircleLabelList"/>
    <dgm:cxn modelId="{939E6C59-DF16-494B-B229-8B68C3E4A67D}" type="presParOf" srcId="{614D2B52-4D60-4C1D-B957-D0531FF38BC6}" destId="{A38F4AB4-7415-479E-B5B4-9A63E55CE2E1}" srcOrd="1" destOrd="0" presId="urn:microsoft.com/office/officeart/2018/5/layout/IconCircleLabelList"/>
    <dgm:cxn modelId="{8DDD405F-9B71-466D-B81F-736A49B3BBFD}" type="presParOf" srcId="{614D2B52-4D60-4C1D-B957-D0531FF38BC6}" destId="{A595E400-6480-4ED2-83CB-B55C95E0EEE7}" srcOrd="2" destOrd="0" presId="urn:microsoft.com/office/officeart/2018/5/layout/IconCircleLabelList"/>
    <dgm:cxn modelId="{9F1506D6-0B16-4F51-9FAE-F6607028E2C1}" type="presParOf" srcId="{614D2B52-4D60-4C1D-B957-D0531FF38BC6}" destId="{5B505C94-FC3A-4A66-A355-CACA95D73CD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59922-B081-4F43-90CD-26079201836A}">
      <dsp:nvSpPr>
        <dsp:cNvPr id="0" name=""/>
        <dsp:cNvSpPr/>
      </dsp:nvSpPr>
      <dsp:spPr>
        <a:xfrm>
          <a:off x="287043" y="1015539"/>
          <a:ext cx="892125" cy="892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5DDDB-817B-4BA8-8EC0-8C8DB05927D1}">
      <dsp:nvSpPr>
        <dsp:cNvPr id="0" name=""/>
        <dsp:cNvSpPr/>
      </dsp:nvSpPr>
      <dsp:spPr>
        <a:xfrm>
          <a:off x="477168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9B0C0-D6B3-4AF1-9789-862E83FDAC24}">
      <dsp:nvSpPr>
        <dsp:cNvPr id="0" name=""/>
        <dsp:cNvSpPr/>
      </dsp:nvSpPr>
      <dsp:spPr>
        <a:xfrm>
          <a:off x="1856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User : New </a:t>
          </a:r>
        </a:p>
      </dsp:txBody>
      <dsp:txXfrm>
        <a:off x="1856" y="2185540"/>
        <a:ext cx="1462500" cy="585000"/>
      </dsp:txXfrm>
    </dsp:sp>
    <dsp:sp modelId="{B0455FCE-10A8-4110-9D45-4AFA880C42AA}">
      <dsp:nvSpPr>
        <dsp:cNvPr id="0" name=""/>
        <dsp:cNvSpPr/>
      </dsp:nvSpPr>
      <dsp:spPr>
        <a:xfrm>
          <a:off x="2005481" y="1015539"/>
          <a:ext cx="892125" cy="892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34583-7866-4F96-9B0E-2EBAF8EECE7C}">
      <dsp:nvSpPr>
        <dsp:cNvPr id="0" name=""/>
        <dsp:cNvSpPr/>
      </dsp:nvSpPr>
      <dsp:spPr>
        <a:xfrm>
          <a:off x="2195606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6A00E-023B-4CCF-819B-9EA635E0DB12}">
      <dsp:nvSpPr>
        <dsp:cNvPr id="0" name=""/>
        <dsp:cNvSpPr/>
      </dsp:nvSpPr>
      <dsp:spPr>
        <a:xfrm>
          <a:off x="1720293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User : Returning user</a:t>
          </a:r>
        </a:p>
      </dsp:txBody>
      <dsp:txXfrm>
        <a:off x="1720293" y="2185540"/>
        <a:ext cx="1462500" cy="585000"/>
      </dsp:txXfrm>
    </dsp:sp>
    <dsp:sp modelId="{866DAF17-36CC-4FCA-A202-F4C2D5387545}">
      <dsp:nvSpPr>
        <dsp:cNvPr id="0" name=""/>
        <dsp:cNvSpPr/>
      </dsp:nvSpPr>
      <dsp:spPr>
        <a:xfrm>
          <a:off x="3723918" y="1015539"/>
          <a:ext cx="892125" cy="892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FA196-8F62-465A-AD4F-BC1353BBAA04}">
      <dsp:nvSpPr>
        <dsp:cNvPr id="0" name=""/>
        <dsp:cNvSpPr/>
      </dsp:nvSpPr>
      <dsp:spPr>
        <a:xfrm>
          <a:off x="3914043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DBC21-A33D-4ECA-8FC0-B16C5537048B}">
      <dsp:nvSpPr>
        <dsp:cNvPr id="0" name=""/>
        <dsp:cNvSpPr/>
      </dsp:nvSpPr>
      <dsp:spPr>
        <a:xfrm>
          <a:off x="3438731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Avg Session Duration (conversion rate)</a:t>
          </a:r>
        </a:p>
      </dsp:txBody>
      <dsp:txXfrm>
        <a:off x="3438731" y="2185540"/>
        <a:ext cx="1462500" cy="585000"/>
      </dsp:txXfrm>
    </dsp:sp>
    <dsp:sp modelId="{2D626244-E10C-4551-874E-5296F77F8DA5}">
      <dsp:nvSpPr>
        <dsp:cNvPr id="0" name=""/>
        <dsp:cNvSpPr/>
      </dsp:nvSpPr>
      <dsp:spPr>
        <a:xfrm>
          <a:off x="5442356" y="1015539"/>
          <a:ext cx="892125" cy="8921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0DCBD-221F-419C-B822-18DDF7A50C6E}">
      <dsp:nvSpPr>
        <dsp:cNvPr id="0" name=""/>
        <dsp:cNvSpPr/>
      </dsp:nvSpPr>
      <dsp:spPr>
        <a:xfrm>
          <a:off x="5632481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BBD63-17AA-4989-9EB0-305F4A4A9CEE}">
      <dsp:nvSpPr>
        <dsp:cNvPr id="0" name=""/>
        <dsp:cNvSpPr/>
      </dsp:nvSpPr>
      <dsp:spPr>
        <a:xfrm>
          <a:off x="5157168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Number of session per user</a:t>
          </a:r>
        </a:p>
      </dsp:txBody>
      <dsp:txXfrm>
        <a:off x="5157168" y="2185540"/>
        <a:ext cx="1462500" cy="585000"/>
      </dsp:txXfrm>
    </dsp:sp>
    <dsp:sp modelId="{455E456B-1DD6-40E6-A935-AA4C4C36D7B7}">
      <dsp:nvSpPr>
        <dsp:cNvPr id="0" name=""/>
        <dsp:cNvSpPr/>
      </dsp:nvSpPr>
      <dsp:spPr>
        <a:xfrm>
          <a:off x="7160793" y="1015539"/>
          <a:ext cx="892125" cy="89212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396A9-CD17-4615-91A9-D8FFCDA30575}">
      <dsp:nvSpPr>
        <dsp:cNvPr id="0" name=""/>
        <dsp:cNvSpPr/>
      </dsp:nvSpPr>
      <dsp:spPr>
        <a:xfrm>
          <a:off x="7350918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A60AE-7B97-4946-A6D0-839B3E02C961}">
      <dsp:nvSpPr>
        <dsp:cNvPr id="0" name=""/>
        <dsp:cNvSpPr/>
      </dsp:nvSpPr>
      <dsp:spPr>
        <a:xfrm>
          <a:off x="6875606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Bounce Rate</a:t>
          </a:r>
        </a:p>
      </dsp:txBody>
      <dsp:txXfrm>
        <a:off x="6875606" y="2185540"/>
        <a:ext cx="1462500" cy="585000"/>
      </dsp:txXfrm>
    </dsp:sp>
    <dsp:sp modelId="{9AD8BB49-F519-4411-8D17-2C4129F54DBD}">
      <dsp:nvSpPr>
        <dsp:cNvPr id="0" name=""/>
        <dsp:cNvSpPr/>
      </dsp:nvSpPr>
      <dsp:spPr>
        <a:xfrm>
          <a:off x="8879231" y="1015539"/>
          <a:ext cx="892125" cy="892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F4AB4-7415-479E-B5B4-9A63E55CE2E1}">
      <dsp:nvSpPr>
        <dsp:cNvPr id="0" name=""/>
        <dsp:cNvSpPr/>
      </dsp:nvSpPr>
      <dsp:spPr>
        <a:xfrm>
          <a:off x="9069356" y="1205664"/>
          <a:ext cx="511875" cy="511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05C94-FC3A-4A66-A355-CACA95D73CDB}">
      <dsp:nvSpPr>
        <dsp:cNvPr id="0" name=""/>
        <dsp:cNvSpPr/>
      </dsp:nvSpPr>
      <dsp:spPr>
        <a:xfrm>
          <a:off x="8594043" y="2185540"/>
          <a:ext cx="1462500" cy="5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Pageviews</a:t>
          </a:r>
        </a:p>
      </dsp:txBody>
      <dsp:txXfrm>
        <a:off x="8594043" y="2185540"/>
        <a:ext cx="1462500" cy="58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7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7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3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1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6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8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1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5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9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6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8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65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A869-B09B-6542-AE92-B01A291E4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263" y="567159"/>
            <a:ext cx="3816360" cy="221076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Import Export Website Tracking Result –Final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b="1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2B80C-87DF-9449-8E9A-6AFE19C4B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71" y="4334933"/>
            <a:ext cx="4317357" cy="1463983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sz="1600" b="1" dirty="0"/>
              <a:t>https://Importexport3.com</a:t>
            </a:r>
            <a:endParaRPr lang="en-US" sz="1600" dirty="0">
              <a:solidFill>
                <a:srgbClr val="434B9A"/>
              </a:solidFill>
            </a:endParaRPr>
          </a:p>
        </p:txBody>
      </p:sp>
      <p:pic>
        <p:nvPicPr>
          <p:cNvPr id="4" name="Picture 3" descr="A picture containing blue, sitting, table, glass&#10;&#10;Description automatically generated">
            <a:extLst>
              <a:ext uri="{FF2B5EF4-FFF2-40B4-BE49-F238E27FC236}">
                <a16:creationId xmlns:a16="http://schemas.microsoft.com/office/drawing/2014/main" id="{807FB58D-88BF-4870-928C-146077F8A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89" r="8864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72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B86841-3A74-1A42-8C0D-F7AF077B1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0456" cy="47005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F6FBE-A80A-7846-A2A1-0FCE85530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" y="4844119"/>
            <a:ext cx="5622912" cy="1615667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Goals and Conversion Rate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559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D67660-4BCF-4F33-AF4F-AFA2521B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Performance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1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9202CA-F786-1245-ACAE-EA650FC00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60414"/>
            <a:ext cx="10905066" cy="501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93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8633E7-2553-2042-B1F4-2DBB1CFB1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40" y="801793"/>
            <a:ext cx="9719920" cy="52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8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11568-8873-5D46-A6FB-2D11C41FD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1"/>
            <a:ext cx="3659246" cy="2566652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Page Depth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5C022-85CE-4549-BA35-440118E7F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651268"/>
            <a:ext cx="3659246" cy="2510689"/>
          </a:xfrm>
        </p:spPr>
        <p:txBody>
          <a:bodyPr>
            <a:normAutofit/>
          </a:bodyPr>
          <a:lstStyle/>
          <a:p>
            <a:r>
              <a:rPr lang="en-US" sz="1800"/>
              <a:t>Pages/session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560BD-69F8-2447-908A-9BA873DF4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"/>
          <a:stretch/>
        </p:blipFill>
        <p:spPr>
          <a:xfrm>
            <a:off x="4635092" y="10"/>
            <a:ext cx="7556906" cy="338327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1E1ADB4-0D62-264B-AA50-43A832E04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3" r="-1" b="-1"/>
          <a:stretch/>
        </p:blipFill>
        <p:spPr>
          <a:xfrm>
            <a:off x="4635097" y="3474720"/>
            <a:ext cx="755688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76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58809-5BF2-0C47-B7AF-02354B16A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Bounce Rate</a:t>
            </a:r>
            <a:endParaRPr lang="en-US" sz="48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8FF604-9626-264B-92ED-E6954ECE9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289310"/>
            <a:ext cx="5130782" cy="23345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95F392-42DE-974D-826E-07E6BFBC6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16" y="1276484"/>
            <a:ext cx="5130778" cy="2360157"/>
          </a:xfrm>
          <a:prstGeom prst="rect">
            <a:avLst/>
          </a:prstGeom>
        </p:spPr>
      </p:pic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13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7">
            <a:extLst>
              <a:ext uri="{FF2B5EF4-FFF2-40B4-BE49-F238E27FC236}">
                <a16:creationId xmlns:a16="http://schemas.microsoft.com/office/drawing/2014/main" id="{7472B899-9BAA-4120-ABDF-C37ED56B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477F4-2B54-6A4D-BD6F-B099AFB72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1"/>
            <a:ext cx="3659246" cy="2566652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Goal Achievement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285872-8B78-564F-8B17-6DA5B3587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"/>
          <a:stretch/>
        </p:blipFill>
        <p:spPr>
          <a:xfrm>
            <a:off x="4635092" y="10"/>
            <a:ext cx="7556906" cy="338327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4708F94-B94D-6041-ADF1-A178B1B389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0" r="-1" b="-1"/>
          <a:stretch/>
        </p:blipFill>
        <p:spPr>
          <a:xfrm>
            <a:off x="4635097" y="3474720"/>
            <a:ext cx="755688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13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B4C9F-AE8C-5043-8F1A-097420681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Increase Referral and social user sources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Addition of more KEYWORDS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Content detail optimization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Feature optimization</a:t>
            </a:r>
            <a:br>
              <a:rPr lang="en-US" sz="2400" b="1" dirty="0">
                <a:solidFill>
                  <a:schemeClr val="tx2"/>
                </a:solidFill>
              </a:rPr>
            </a:b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1D0DB-6BED-4D46-B60E-98A39D712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533400"/>
            <a:ext cx="4330700" cy="5537199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Improvements Required</a:t>
            </a:r>
          </a:p>
        </p:txBody>
      </p:sp>
    </p:spTree>
    <p:extLst>
      <p:ext uri="{BB962C8B-B14F-4D97-AF65-F5344CB8AC3E}">
        <p14:creationId xmlns:p14="http://schemas.microsoft.com/office/powerpoint/2010/main" val="73056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AC1261D-0393-AD46-A3F5-1DC8CA30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Key Metrics</a:t>
            </a:r>
            <a:br>
              <a:rPr lang="en-US" sz="4800" b="1"/>
            </a:br>
            <a:r>
              <a:rPr lang="en-US" sz="4800" b="1"/>
              <a:t>for KPIs</a:t>
            </a:r>
          </a:p>
        </p:txBody>
      </p:sp>
      <p:graphicFrame>
        <p:nvGraphicFramePr>
          <p:cNvPr id="50" name="TextBox 2">
            <a:extLst>
              <a:ext uri="{FF2B5EF4-FFF2-40B4-BE49-F238E27FC236}">
                <a16:creationId xmlns:a16="http://schemas.microsoft.com/office/drawing/2014/main" id="{A209B206-92FE-4EE3-82D9-9F1BD52E6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225874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041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E8ED-C5B3-824F-B54A-80E548E5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Performance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F695-5FA1-3E43-A8A3-298135387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/>
              <a:t> Online Visibility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Customer satisfaction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One of the Top Import-Export website. </a:t>
            </a:r>
          </a:p>
        </p:txBody>
      </p:sp>
    </p:spTree>
    <p:extLst>
      <p:ext uri="{BB962C8B-B14F-4D97-AF65-F5344CB8AC3E}">
        <p14:creationId xmlns:p14="http://schemas.microsoft.com/office/powerpoint/2010/main" val="240280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4F16-D142-8842-BAF8-6AEB2882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Improvement After First 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FB85B-1118-7144-97B9-14C52EE08588}"/>
              </a:ext>
            </a:extLst>
          </p:cNvPr>
          <p:cNvSpPr txBox="1"/>
          <p:nvPr/>
        </p:nvSpPr>
        <p:spPr>
          <a:xfrm>
            <a:off x="1435261" y="2083444"/>
            <a:ext cx="6585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200" dirty="0"/>
              <a:t>Keyword optimization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3200" dirty="0"/>
              <a:t>Website layout changes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3200" dirty="0"/>
              <a:t>Addition of more content </a:t>
            </a:r>
          </a:p>
        </p:txBody>
      </p:sp>
    </p:spTree>
    <p:extLst>
      <p:ext uri="{BB962C8B-B14F-4D97-AF65-F5344CB8AC3E}">
        <p14:creationId xmlns:p14="http://schemas.microsoft.com/office/powerpoint/2010/main" val="307203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9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40621-667B-354D-A1F7-565526566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30"/>
            <a:ext cx="10909073" cy="957902"/>
          </a:xfrm>
        </p:spPr>
        <p:txBody>
          <a:bodyPr>
            <a:normAutofit/>
          </a:bodyPr>
          <a:lstStyle/>
          <a:p>
            <a:r>
              <a:rPr lang="en-US" sz="4800" b="1" dirty="0"/>
              <a:t>Audience Overview</a:t>
            </a:r>
          </a:p>
        </p:txBody>
      </p:sp>
      <p:cxnSp>
        <p:nvCxnSpPr>
          <p:cNvPr id="47" name="Straight Connector 41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3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48B8D2-7A7A-5340-B6B8-47F25C75F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411447"/>
            <a:ext cx="5323889" cy="3589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CB263D-DD0D-524A-9E69-51D16CA43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886" y="411447"/>
            <a:ext cx="5995992" cy="372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4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44A37DD3-1B84-4776-94E1-C0AAA5C0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220CC-DDF6-5A46-97D6-5BEB36386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Users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D38AB-59D3-2F49-84D0-C7C69CD09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Direct</a:t>
            </a:r>
          </a:p>
          <a:p>
            <a:r>
              <a:rPr lang="en-US" sz="1500">
                <a:solidFill>
                  <a:srgbClr val="FFFFFF"/>
                </a:solidFill>
              </a:rPr>
              <a:t>Referral</a:t>
            </a:r>
          </a:p>
          <a:p>
            <a:r>
              <a:rPr lang="en-US" sz="1500">
                <a:solidFill>
                  <a:srgbClr val="FFFFFF"/>
                </a:solidFill>
              </a:rPr>
              <a:t>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3FD09-2CA1-3847-901E-361FF9AD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54" y="666486"/>
            <a:ext cx="4829696" cy="3580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E0B046-9940-554F-BF36-0923C5620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16" y="643467"/>
            <a:ext cx="4463004" cy="3626191"/>
          </a:xfrm>
          <a:prstGeom prst="rect">
            <a:avLst/>
          </a:prstGeom>
        </p:spPr>
      </p:pic>
      <p:cxnSp>
        <p:nvCxnSpPr>
          <p:cNvPr id="39" name="Straight Connector 34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12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89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0CAF5-70FE-AA4F-8F63-C5299271F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003" y="801793"/>
            <a:ext cx="9543993" cy="52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4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D2D517-BC35-4439-AC31-06DF764F2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9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D3F846-0483-40F5-A881-0C1AD2A0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20C111-CCA3-7D48-83BF-77CDDCF1C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040" y="801793"/>
            <a:ext cx="9719920" cy="52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6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5CF27D-0F3D-164A-A6C8-F52E3BF04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09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35F34-453B-C74B-93D4-C473D222A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Goals and Conversion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B7E64-D80C-3B48-BA48-299832B68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Performance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50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441"/>
      </a:dk2>
      <a:lt2>
        <a:srgbClr val="E3E2E8"/>
      </a:lt2>
      <a:accent1>
        <a:srgbClr val="9EA47C"/>
      </a:accent1>
      <a:accent2>
        <a:srgbClr val="8AA873"/>
      </a:accent2>
      <a:accent3>
        <a:srgbClr val="80AA7F"/>
      </a:accent3>
      <a:accent4>
        <a:srgbClr val="75AC8B"/>
      </a:accent4>
      <a:accent5>
        <a:srgbClr val="7EA79F"/>
      </a:accent5>
      <a:accent6>
        <a:srgbClr val="77A7B5"/>
      </a:accent6>
      <a:hlink>
        <a:srgbClr val="7D73B3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118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Garamond</vt:lpstr>
      <vt:lpstr>Wingdings</vt:lpstr>
      <vt:lpstr>RetrospectVTI</vt:lpstr>
      <vt:lpstr>Import Export Website Tracking Result –Final  </vt:lpstr>
      <vt:lpstr>Key Metrics for KPIs</vt:lpstr>
      <vt:lpstr>Key Performance Indicator</vt:lpstr>
      <vt:lpstr>Improvement After First Version</vt:lpstr>
      <vt:lpstr>Audience Overview</vt:lpstr>
      <vt:lpstr>Users Sources</vt:lpstr>
      <vt:lpstr>PowerPoint Presentation</vt:lpstr>
      <vt:lpstr>PowerPoint Presentation</vt:lpstr>
      <vt:lpstr>Goals and Conversion Rate</vt:lpstr>
      <vt:lpstr>Goals and Conversion Rate</vt:lpstr>
      <vt:lpstr>PowerPoint Presentation</vt:lpstr>
      <vt:lpstr>PowerPoint Presentation</vt:lpstr>
      <vt:lpstr>Page Depth</vt:lpstr>
      <vt:lpstr>Bounce Rate</vt:lpstr>
      <vt:lpstr>Goal Achievement </vt:lpstr>
      <vt:lpstr>Increase Referral and social user sources Addition of more KEYWORDS Content detail optimization Feature optimization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Export Website Tracking Result -Final</dc:title>
  <dc:creator>shirazi ajaz siddiqui</dc:creator>
  <cp:lastModifiedBy>RUBBY IBE-IKECHI</cp:lastModifiedBy>
  <cp:revision>3</cp:revision>
  <dcterms:created xsi:type="dcterms:W3CDTF">2019-11-20T17:08:28Z</dcterms:created>
  <dcterms:modified xsi:type="dcterms:W3CDTF">2019-11-20T17:22:56Z</dcterms:modified>
</cp:coreProperties>
</file>