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1" r:id="rId4"/>
    <p:sldId id="268" r:id="rId5"/>
    <p:sldId id="258" r:id="rId6"/>
    <p:sldId id="259" r:id="rId7"/>
    <p:sldId id="260" r:id="rId8"/>
    <p:sldId id="263" r:id="rId9"/>
    <p:sldId id="264" r:id="rId10"/>
    <p:sldId id="269" r:id="rId11"/>
    <p:sldId id="267" r:id="rId12"/>
    <p:sldId id="270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5"/>
  </p:normalViewPr>
  <p:slideViewPr>
    <p:cSldViewPr snapToGrid="0" snapToObjects="1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006937-C767-4ECB-96F8-A43AA6F07B5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BC8B503-F3F4-43CF-BC85-1A0E7CB8CAD9}">
      <dgm:prSet/>
      <dgm:spPr/>
      <dgm:t>
        <a:bodyPr/>
        <a:lstStyle/>
        <a:p>
          <a:pPr>
            <a:defRPr cap="all"/>
          </a:pPr>
          <a:r>
            <a:rPr lang="en-US"/>
            <a:t>Importance</a:t>
          </a:r>
        </a:p>
      </dgm:t>
    </dgm:pt>
    <dgm:pt modelId="{3C816FFE-F8A2-4399-A10D-5525D4F39CE7}" type="parTrans" cxnId="{628C6815-2005-4670-9A52-15B468D37C73}">
      <dgm:prSet/>
      <dgm:spPr/>
      <dgm:t>
        <a:bodyPr/>
        <a:lstStyle/>
        <a:p>
          <a:endParaRPr lang="en-US"/>
        </a:p>
      </dgm:t>
    </dgm:pt>
    <dgm:pt modelId="{622CD3CD-9800-4E6A-ACBE-6C13AA8EFB79}" type="sibTrans" cxnId="{628C6815-2005-4670-9A52-15B468D37C73}">
      <dgm:prSet/>
      <dgm:spPr/>
      <dgm:t>
        <a:bodyPr/>
        <a:lstStyle/>
        <a:p>
          <a:endParaRPr lang="en-US"/>
        </a:p>
      </dgm:t>
    </dgm:pt>
    <dgm:pt modelId="{A29B4B51-2823-49C7-950F-52CEE0F60258}">
      <dgm:prSet/>
      <dgm:spPr/>
      <dgm:t>
        <a:bodyPr/>
        <a:lstStyle/>
        <a:p>
          <a:pPr>
            <a:defRPr cap="all"/>
          </a:pPr>
          <a:r>
            <a:rPr lang="en-US"/>
            <a:t>Hypothesis</a:t>
          </a:r>
        </a:p>
      </dgm:t>
    </dgm:pt>
    <dgm:pt modelId="{54281C03-2009-41B8-A526-3618F635CD3B}" type="parTrans" cxnId="{0300379E-6626-4DA8-9E22-F3034F224C0B}">
      <dgm:prSet/>
      <dgm:spPr/>
      <dgm:t>
        <a:bodyPr/>
        <a:lstStyle/>
        <a:p>
          <a:endParaRPr lang="en-US"/>
        </a:p>
      </dgm:t>
    </dgm:pt>
    <dgm:pt modelId="{188F489F-DD5A-4553-9DE7-ABCC0A4015C0}" type="sibTrans" cxnId="{0300379E-6626-4DA8-9E22-F3034F224C0B}">
      <dgm:prSet/>
      <dgm:spPr/>
      <dgm:t>
        <a:bodyPr/>
        <a:lstStyle/>
        <a:p>
          <a:endParaRPr lang="en-US"/>
        </a:p>
      </dgm:t>
    </dgm:pt>
    <dgm:pt modelId="{67D5035E-46BE-4045-BBD2-E556E090B45C}">
      <dgm:prSet/>
      <dgm:spPr/>
      <dgm:t>
        <a:bodyPr/>
        <a:lstStyle/>
        <a:p>
          <a:pPr>
            <a:defRPr cap="all"/>
          </a:pPr>
          <a:r>
            <a:rPr lang="en-US" b="0"/>
            <a:t>What we do </a:t>
          </a:r>
        </a:p>
      </dgm:t>
    </dgm:pt>
    <dgm:pt modelId="{E9BE77E9-25E1-1248-B048-57D48372AE22}" type="parTrans" cxnId="{2A6D44E5-0BC6-544A-BDBE-CD9C8A933605}">
      <dgm:prSet/>
      <dgm:spPr/>
      <dgm:t>
        <a:bodyPr/>
        <a:lstStyle/>
        <a:p>
          <a:endParaRPr lang="en-US"/>
        </a:p>
      </dgm:t>
    </dgm:pt>
    <dgm:pt modelId="{326F6B56-D522-A249-979C-B4A87B851402}" type="sibTrans" cxnId="{2A6D44E5-0BC6-544A-BDBE-CD9C8A933605}">
      <dgm:prSet/>
      <dgm:spPr/>
      <dgm:t>
        <a:bodyPr/>
        <a:lstStyle/>
        <a:p>
          <a:endParaRPr lang="en-US"/>
        </a:p>
      </dgm:t>
    </dgm:pt>
    <dgm:pt modelId="{A03C951F-0E19-4241-B0E0-6683E85C5E3E}" type="pres">
      <dgm:prSet presAssocID="{70006937-C767-4ECB-96F8-A43AA6F07B56}" presName="root" presStyleCnt="0">
        <dgm:presLayoutVars>
          <dgm:dir/>
          <dgm:resizeHandles val="exact"/>
        </dgm:presLayoutVars>
      </dgm:prSet>
      <dgm:spPr/>
    </dgm:pt>
    <dgm:pt modelId="{7810184B-645A-4428-9BB2-F1643D2D0CFF}" type="pres">
      <dgm:prSet presAssocID="{9BC8B503-F3F4-43CF-BC85-1A0E7CB8CAD9}" presName="compNode" presStyleCnt="0"/>
      <dgm:spPr/>
    </dgm:pt>
    <dgm:pt modelId="{CA8BB923-B3DF-4DEE-9DB7-FEB7944B1EE1}" type="pres">
      <dgm:prSet presAssocID="{9BC8B503-F3F4-43CF-BC85-1A0E7CB8CAD9}" presName="iconBgRect" presStyleLbl="bgShp" presStyleIdx="0" presStyleCnt="3"/>
      <dgm:spPr/>
    </dgm:pt>
    <dgm:pt modelId="{AA470232-FCF2-46AA-9B26-943DCED94993}" type="pres">
      <dgm:prSet presAssocID="{9BC8B503-F3F4-43CF-BC85-1A0E7CB8CA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B15A1ED-2397-4769-85C9-0F04BA479A22}" type="pres">
      <dgm:prSet presAssocID="{9BC8B503-F3F4-43CF-BC85-1A0E7CB8CAD9}" presName="spaceRect" presStyleCnt="0"/>
      <dgm:spPr/>
    </dgm:pt>
    <dgm:pt modelId="{29C25C8E-A2C2-4482-B1C4-CB20449390A6}" type="pres">
      <dgm:prSet presAssocID="{9BC8B503-F3F4-43CF-BC85-1A0E7CB8CAD9}" presName="textRect" presStyleLbl="revTx" presStyleIdx="0" presStyleCnt="3">
        <dgm:presLayoutVars>
          <dgm:chMax val="1"/>
          <dgm:chPref val="1"/>
        </dgm:presLayoutVars>
      </dgm:prSet>
      <dgm:spPr/>
    </dgm:pt>
    <dgm:pt modelId="{5893930E-4771-4E54-B1F5-DD57E461D6AD}" type="pres">
      <dgm:prSet presAssocID="{622CD3CD-9800-4E6A-ACBE-6C13AA8EFB79}" presName="sibTrans" presStyleCnt="0"/>
      <dgm:spPr/>
    </dgm:pt>
    <dgm:pt modelId="{6D7E80F9-1783-4545-BD5A-E1C162848FAE}" type="pres">
      <dgm:prSet presAssocID="{A29B4B51-2823-49C7-950F-52CEE0F60258}" presName="compNode" presStyleCnt="0"/>
      <dgm:spPr/>
    </dgm:pt>
    <dgm:pt modelId="{020E99FF-9C46-44CC-8957-0F7EE38A4CEC}" type="pres">
      <dgm:prSet presAssocID="{A29B4B51-2823-49C7-950F-52CEE0F60258}" presName="iconBgRect" presStyleLbl="bgShp" presStyleIdx="1" presStyleCnt="3"/>
      <dgm:spPr/>
    </dgm:pt>
    <dgm:pt modelId="{0541B42A-A798-4E51-B989-6232ECE541C4}" type="pres">
      <dgm:prSet presAssocID="{A29B4B51-2823-49C7-950F-52CEE0F602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93C7418F-8AF2-4811-B4B6-F3B32BB58A84}" type="pres">
      <dgm:prSet presAssocID="{A29B4B51-2823-49C7-950F-52CEE0F60258}" presName="spaceRect" presStyleCnt="0"/>
      <dgm:spPr/>
    </dgm:pt>
    <dgm:pt modelId="{A4BC627F-62C9-4BEF-A7F8-D21679451A0B}" type="pres">
      <dgm:prSet presAssocID="{A29B4B51-2823-49C7-950F-52CEE0F60258}" presName="textRect" presStyleLbl="revTx" presStyleIdx="1" presStyleCnt="3">
        <dgm:presLayoutVars>
          <dgm:chMax val="1"/>
          <dgm:chPref val="1"/>
        </dgm:presLayoutVars>
      </dgm:prSet>
      <dgm:spPr/>
    </dgm:pt>
    <dgm:pt modelId="{B4DE6B6A-3DF7-43F9-BBEF-28A39175FD5C}" type="pres">
      <dgm:prSet presAssocID="{188F489F-DD5A-4553-9DE7-ABCC0A4015C0}" presName="sibTrans" presStyleCnt="0"/>
      <dgm:spPr/>
    </dgm:pt>
    <dgm:pt modelId="{D6215821-3950-4E6A-9E2A-362C44F33781}" type="pres">
      <dgm:prSet presAssocID="{67D5035E-46BE-4045-BBD2-E556E090B45C}" presName="compNode" presStyleCnt="0"/>
      <dgm:spPr/>
    </dgm:pt>
    <dgm:pt modelId="{25E4B70B-97EA-48DD-99EE-DADFF9B7EB3E}" type="pres">
      <dgm:prSet presAssocID="{67D5035E-46BE-4045-BBD2-E556E090B45C}" presName="iconBgRect" presStyleLbl="bgShp" presStyleIdx="2" presStyleCnt="3"/>
      <dgm:spPr/>
    </dgm:pt>
    <dgm:pt modelId="{284378D5-451A-4AC9-8BB9-676BA6036AD6}" type="pres">
      <dgm:prSet presAssocID="{67D5035E-46BE-4045-BBD2-E556E090B4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A1A53F6B-97A9-478A-AC34-E8EA44F6F011}" type="pres">
      <dgm:prSet presAssocID="{67D5035E-46BE-4045-BBD2-E556E090B45C}" presName="spaceRect" presStyleCnt="0"/>
      <dgm:spPr/>
    </dgm:pt>
    <dgm:pt modelId="{3D5705C0-6110-4251-BBBC-59AC8E7FF6EA}" type="pres">
      <dgm:prSet presAssocID="{67D5035E-46BE-4045-BBD2-E556E090B45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28C6815-2005-4670-9A52-15B468D37C73}" srcId="{70006937-C767-4ECB-96F8-A43AA6F07B56}" destId="{9BC8B503-F3F4-43CF-BC85-1A0E7CB8CAD9}" srcOrd="0" destOrd="0" parTransId="{3C816FFE-F8A2-4399-A10D-5525D4F39CE7}" sibTransId="{622CD3CD-9800-4E6A-ACBE-6C13AA8EFB79}"/>
    <dgm:cxn modelId="{2410BD31-84A0-E346-99F9-7A1D3E20E1CB}" type="presOf" srcId="{9BC8B503-F3F4-43CF-BC85-1A0E7CB8CAD9}" destId="{29C25C8E-A2C2-4482-B1C4-CB20449390A6}" srcOrd="0" destOrd="0" presId="urn:microsoft.com/office/officeart/2018/5/layout/IconCircleLabelList"/>
    <dgm:cxn modelId="{DA93E73B-59A9-F44D-B615-9079631370DB}" type="presOf" srcId="{70006937-C767-4ECB-96F8-A43AA6F07B56}" destId="{A03C951F-0E19-4241-B0E0-6683E85C5E3E}" srcOrd="0" destOrd="0" presId="urn:microsoft.com/office/officeart/2018/5/layout/IconCircleLabelList"/>
    <dgm:cxn modelId="{24877642-B222-7F48-A184-B1695895A4C7}" type="presOf" srcId="{67D5035E-46BE-4045-BBD2-E556E090B45C}" destId="{3D5705C0-6110-4251-BBBC-59AC8E7FF6EA}" srcOrd="0" destOrd="0" presId="urn:microsoft.com/office/officeart/2018/5/layout/IconCircleLabelList"/>
    <dgm:cxn modelId="{77D9767E-CFAC-5842-86A3-4E0A925B622C}" type="presOf" srcId="{A29B4B51-2823-49C7-950F-52CEE0F60258}" destId="{A4BC627F-62C9-4BEF-A7F8-D21679451A0B}" srcOrd="0" destOrd="0" presId="urn:microsoft.com/office/officeart/2018/5/layout/IconCircleLabelList"/>
    <dgm:cxn modelId="{0300379E-6626-4DA8-9E22-F3034F224C0B}" srcId="{70006937-C767-4ECB-96F8-A43AA6F07B56}" destId="{A29B4B51-2823-49C7-950F-52CEE0F60258}" srcOrd="1" destOrd="0" parTransId="{54281C03-2009-41B8-A526-3618F635CD3B}" sibTransId="{188F489F-DD5A-4553-9DE7-ABCC0A4015C0}"/>
    <dgm:cxn modelId="{2A6D44E5-0BC6-544A-BDBE-CD9C8A933605}" srcId="{70006937-C767-4ECB-96F8-A43AA6F07B56}" destId="{67D5035E-46BE-4045-BBD2-E556E090B45C}" srcOrd="2" destOrd="0" parTransId="{E9BE77E9-25E1-1248-B048-57D48372AE22}" sibTransId="{326F6B56-D522-A249-979C-B4A87B851402}"/>
    <dgm:cxn modelId="{8AAD0915-EDB0-4F48-AABD-2CA0861A3D15}" type="presParOf" srcId="{A03C951F-0E19-4241-B0E0-6683E85C5E3E}" destId="{7810184B-645A-4428-9BB2-F1643D2D0CFF}" srcOrd="0" destOrd="0" presId="urn:microsoft.com/office/officeart/2018/5/layout/IconCircleLabelList"/>
    <dgm:cxn modelId="{475EB525-7AF7-AA4D-80E3-117721ED454C}" type="presParOf" srcId="{7810184B-645A-4428-9BB2-F1643D2D0CFF}" destId="{CA8BB923-B3DF-4DEE-9DB7-FEB7944B1EE1}" srcOrd="0" destOrd="0" presId="urn:microsoft.com/office/officeart/2018/5/layout/IconCircleLabelList"/>
    <dgm:cxn modelId="{A67128FB-8D46-1243-AE97-C952871C7889}" type="presParOf" srcId="{7810184B-645A-4428-9BB2-F1643D2D0CFF}" destId="{AA470232-FCF2-46AA-9B26-943DCED94993}" srcOrd="1" destOrd="0" presId="urn:microsoft.com/office/officeart/2018/5/layout/IconCircleLabelList"/>
    <dgm:cxn modelId="{B1B57CED-F797-D34A-B25B-E9C683140D72}" type="presParOf" srcId="{7810184B-645A-4428-9BB2-F1643D2D0CFF}" destId="{4B15A1ED-2397-4769-85C9-0F04BA479A22}" srcOrd="2" destOrd="0" presId="urn:microsoft.com/office/officeart/2018/5/layout/IconCircleLabelList"/>
    <dgm:cxn modelId="{D2CC77BF-B0EF-C347-B22E-157B1F4FB06A}" type="presParOf" srcId="{7810184B-645A-4428-9BB2-F1643D2D0CFF}" destId="{29C25C8E-A2C2-4482-B1C4-CB20449390A6}" srcOrd="3" destOrd="0" presId="urn:microsoft.com/office/officeart/2018/5/layout/IconCircleLabelList"/>
    <dgm:cxn modelId="{948D76FD-10F7-9F47-8365-B5449AC86F98}" type="presParOf" srcId="{A03C951F-0E19-4241-B0E0-6683E85C5E3E}" destId="{5893930E-4771-4E54-B1F5-DD57E461D6AD}" srcOrd="1" destOrd="0" presId="urn:microsoft.com/office/officeart/2018/5/layout/IconCircleLabelList"/>
    <dgm:cxn modelId="{971A1E9E-34B2-514B-A165-8F206857EE85}" type="presParOf" srcId="{A03C951F-0E19-4241-B0E0-6683E85C5E3E}" destId="{6D7E80F9-1783-4545-BD5A-E1C162848FAE}" srcOrd="2" destOrd="0" presId="urn:microsoft.com/office/officeart/2018/5/layout/IconCircleLabelList"/>
    <dgm:cxn modelId="{0859DDBC-3FC4-3843-885C-10CF08BA052F}" type="presParOf" srcId="{6D7E80F9-1783-4545-BD5A-E1C162848FAE}" destId="{020E99FF-9C46-44CC-8957-0F7EE38A4CEC}" srcOrd="0" destOrd="0" presId="urn:microsoft.com/office/officeart/2018/5/layout/IconCircleLabelList"/>
    <dgm:cxn modelId="{A2120F95-FB75-2A4F-93D3-02BA6015E460}" type="presParOf" srcId="{6D7E80F9-1783-4545-BD5A-E1C162848FAE}" destId="{0541B42A-A798-4E51-B989-6232ECE541C4}" srcOrd="1" destOrd="0" presId="urn:microsoft.com/office/officeart/2018/5/layout/IconCircleLabelList"/>
    <dgm:cxn modelId="{359B3A04-1156-1747-B569-BE4EE416FFA7}" type="presParOf" srcId="{6D7E80F9-1783-4545-BD5A-E1C162848FAE}" destId="{93C7418F-8AF2-4811-B4B6-F3B32BB58A84}" srcOrd="2" destOrd="0" presId="urn:microsoft.com/office/officeart/2018/5/layout/IconCircleLabelList"/>
    <dgm:cxn modelId="{736BFA10-0BE7-6C4F-BA4C-8874E5C6642B}" type="presParOf" srcId="{6D7E80F9-1783-4545-BD5A-E1C162848FAE}" destId="{A4BC627F-62C9-4BEF-A7F8-D21679451A0B}" srcOrd="3" destOrd="0" presId="urn:microsoft.com/office/officeart/2018/5/layout/IconCircleLabelList"/>
    <dgm:cxn modelId="{CBE252F7-DC8D-C04C-9211-FC06E10E57C4}" type="presParOf" srcId="{A03C951F-0E19-4241-B0E0-6683E85C5E3E}" destId="{B4DE6B6A-3DF7-43F9-BBEF-28A39175FD5C}" srcOrd="3" destOrd="0" presId="urn:microsoft.com/office/officeart/2018/5/layout/IconCircleLabelList"/>
    <dgm:cxn modelId="{DF2C969A-3907-9640-81C9-062A82EFE718}" type="presParOf" srcId="{A03C951F-0E19-4241-B0E0-6683E85C5E3E}" destId="{D6215821-3950-4E6A-9E2A-362C44F33781}" srcOrd="4" destOrd="0" presId="urn:microsoft.com/office/officeart/2018/5/layout/IconCircleLabelList"/>
    <dgm:cxn modelId="{56809855-C1E8-7248-9986-1BB2672A42B6}" type="presParOf" srcId="{D6215821-3950-4E6A-9E2A-362C44F33781}" destId="{25E4B70B-97EA-48DD-99EE-DADFF9B7EB3E}" srcOrd="0" destOrd="0" presId="urn:microsoft.com/office/officeart/2018/5/layout/IconCircleLabelList"/>
    <dgm:cxn modelId="{DEADDB15-48C7-F046-973E-F88BC01891BF}" type="presParOf" srcId="{D6215821-3950-4E6A-9E2A-362C44F33781}" destId="{284378D5-451A-4AC9-8BB9-676BA6036AD6}" srcOrd="1" destOrd="0" presId="urn:microsoft.com/office/officeart/2018/5/layout/IconCircleLabelList"/>
    <dgm:cxn modelId="{20519203-7BE6-4A41-81EE-3465F8E8232C}" type="presParOf" srcId="{D6215821-3950-4E6A-9E2A-362C44F33781}" destId="{A1A53F6B-97A9-478A-AC34-E8EA44F6F011}" srcOrd="2" destOrd="0" presId="urn:microsoft.com/office/officeart/2018/5/layout/IconCircleLabelList"/>
    <dgm:cxn modelId="{49104967-CFE8-764A-B526-6AF539B7FD15}" type="presParOf" srcId="{D6215821-3950-4E6A-9E2A-362C44F33781}" destId="{3D5705C0-6110-4251-BBBC-59AC8E7FF6E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010465-8AE2-4B40-B94C-C5538D53DE0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4D07EEC-3ACD-4B8F-BA5C-835BA9DCA7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Increase Organic Search</a:t>
          </a:r>
        </a:p>
      </dgm:t>
    </dgm:pt>
    <dgm:pt modelId="{1C2C1423-49B5-4978-B2DB-EFD5E63A31F8}" type="parTrans" cxnId="{16E12CFB-D4A4-45D1-89CF-CFE936BD89BF}">
      <dgm:prSet/>
      <dgm:spPr/>
      <dgm:t>
        <a:bodyPr/>
        <a:lstStyle/>
        <a:p>
          <a:endParaRPr lang="en-US"/>
        </a:p>
      </dgm:t>
    </dgm:pt>
    <dgm:pt modelId="{F7451B5D-099A-4EE7-A674-09061AB61A22}" type="sibTrans" cxnId="{16E12CFB-D4A4-45D1-89CF-CFE936BD89B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D0DA66-E386-4154-B505-162F241891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Make Website user friendly</a:t>
          </a:r>
        </a:p>
      </dgm:t>
    </dgm:pt>
    <dgm:pt modelId="{21D7BF18-5AD1-4D8D-AE20-C3D0D0772B86}" type="parTrans" cxnId="{DC69B7AA-A3AD-45F7-B53E-A8BD8EA5A71E}">
      <dgm:prSet/>
      <dgm:spPr/>
      <dgm:t>
        <a:bodyPr/>
        <a:lstStyle/>
        <a:p>
          <a:endParaRPr lang="en-US"/>
        </a:p>
      </dgm:t>
    </dgm:pt>
    <dgm:pt modelId="{E6CFB611-15A6-4CDB-89A4-BB9463382467}" type="sibTrans" cxnId="{DC69B7AA-A3AD-45F7-B53E-A8BD8EA5A71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B59FBE5-3C7C-41F9-88F6-F5FF3F9FC0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Attract Best Talent across the Globe.</a:t>
          </a:r>
        </a:p>
      </dgm:t>
    </dgm:pt>
    <dgm:pt modelId="{CC35F3A4-1E03-4150-B0E0-DCC97E150A8C}" type="parTrans" cxnId="{4A4EB0E8-4E6B-42C9-BE73-65762AC10B0F}">
      <dgm:prSet/>
      <dgm:spPr/>
      <dgm:t>
        <a:bodyPr/>
        <a:lstStyle/>
        <a:p>
          <a:endParaRPr lang="en-US"/>
        </a:p>
      </dgm:t>
    </dgm:pt>
    <dgm:pt modelId="{7D19238E-BA2E-4570-A032-858D4B172B8E}" type="sibTrans" cxnId="{4A4EB0E8-4E6B-42C9-BE73-65762AC10B0F}">
      <dgm:prSet/>
      <dgm:spPr/>
      <dgm:t>
        <a:bodyPr/>
        <a:lstStyle/>
        <a:p>
          <a:endParaRPr lang="en-US"/>
        </a:p>
      </dgm:t>
    </dgm:pt>
    <dgm:pt modelId="{DC41C3C0-D830-47A1-9207-5D7D569C8E46}" type="pres">
      <dgm:prSet presAssocID="{B9010465-8AE2-4B40-B94C-C5538D53DE07}" presName="root" presStyleCnt="0">
        <dgm:presLayoutVars>
          <dgm:dir/>
          <dgm:resizeHandles val="exact"/>
        </dgm:presLayoutVars>
      </dgm:prSet>
      <dgm:spPr/>
    </dgm:pt>
    <dgm:pt modelId="{6703BE5B-69A5-4990-8C60-008A1B87B8A2}" type="pres">
      <dgm:prSet presAssocID="{B9010465-8AE2-4B40-B94C-C5538D53DE07}" presName="container" presStyleCnt="0">
        <dgm:presLayoutVars>
          <dgm:dir/>
          <dgm:resizeHandles val="exact"/>
        </dgm:presLayoutVars>
      </dgm:prSet>
      <dgm:spPr/>
    </dgm:pt>
    <dgm:pt modelId="{C231F477-0B94-431D-ACCE-C10B319792A0}" type="pres">
      <dgm:prSet presAssocID="{B4D07EEC-3ACD-4B8F-BA5C-835BA9DCA734}" presName="compNode" presStyleCnt="0"/>
      <dgm:spPr/>
    </dgm:pt>
    <dgm:pt modelId="{CF10C5AF-4767-4527-9C76-297B5AC56D98}" type="pres">
      <dgm:prSet presAssocID="{B4D07EEC-3ACD-4B8F-BA5C-835BA9DCA734}" presName="iconBgRect" presStyleLbl="bgShp" presStyleIdx="0" presStyleCnt="3"/>
      <dgm:spPr/>
    </dgm:pt>
    <dgm:pt modelId="{DA51DC78-AB18-410E-A58C-53803E5FA67D}" type="pres">
      <dgm:prSet presAssocID="{B4D07EEC-3ACD-4B8F-BA5C-835BA9DCA7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4BA8078-D8F9-49B0-B04A-051AA22F6D06}" type="pres">
      <dgm:prSet presAssocID="{B4D07EEC-3ACD-4B8F-BA5C-835BA9DCA734}" presName="spaceRect" presStyleCnt="0"/>
      <dgm:spPr/>
    </dgm:pt>
    <dgm:pt modelId="{15E077D5-DA8C-4304-A251-06FC03EFDC95}" type="pres">
      <dgm:prSet presAssocID="{B4D07EEC-3ACD-4B8F-BA5C-835BA9DCA734}" presName="textRect" presStyleLbl="revTx" presStyleIdx="0" presStyleCnt="3">
        <dgm:presLayoutVars>
          <dgm:chMax val="1"/>
          <dgm:chPref val="1"/>
        </dgm:presLayoutVars>
      </dgm:prSet>
      <dgm:spPr/>
    </dgm:pt>
    <dgm:pt modelId="{FC5780DC-CCBB-45ED-A91A-5581473D0394}" type="pres">
      <dgm:prSet presAssocID="{F7451B5D-099A-4EE7-A674-09061AB61A22}" presName="sibTrans" presStyleLbl="sibTrans2D1" presStyleIdx="0" presStyleCnt="0"/>
      <dgm:spPr/>
    </dgm:pt>
    <dgm:pt modelId="{18489409-D390-4726-AF7A-61FEE5C0FBC2}" type="pres">
      <dgm:prSet presAssocID="{29D0DA66-E386-4154-B505-162F2418916A}" presName="compNode" presStyleCnt="0"/>
      <dgm:spPr/>
    </dgm:pt>
    <dgm:pt modelId="{0F57BAF0-3B69-4288-ADD9-396F7344A171}" type="pres">
      <dgm:prSet presAssocID="{29D0DA66-E386-4154-B505-162F2418916A}" presName="iconBgRect" presStyleLbl="bgShp" presStyleIdx="1" presStyleCnt="3"/>
      <dgm:spPr/>
    </dgm:pt>
    <dgm:pt modelId="{75AA9298-DB12-4B29-82EC-FD0521BA24DA}" type="pres">
      <dgm:prSet presAssocID="{29D0DA66-E386-4154-B505-162F241891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1F57A02-0F56-4F03-8F26-0C4AB75E70DF}" type="pres">
      <dgm:prSet presAssocID="{29D0DA66-E386-4154-B505-162F2418916A}" presName="spaceRect" presStyleCnt="0"/>
      <dgm:spPr/>
    </dgm:pt>
    <dgm:pt modelId="{D628421F-48D9-4237-94C0-3754EC85FA77}" type="pres">
      <dgm:prSet presAssocID="{29D0DA66-E386-4154-B505-162F2418916A}" presName="textRect" presStyleLbl="revTx" presStyleIdx="1" presStyleCnt="3">
        <dgm:presLayoutVars>
          <dgm:chMax val="1"/>
          <dgm:chPref val="1"/>
        </dgm:presLayoutVars>
      </dgm:prSet>
      <dgm:spPr/>
    </dgm:pt>
    <dgm:pt modelId="{AD2A860F-0639-41B8-8EAE-63901DC64C62}" type="pres">
      <dgm:prSet presAssocID="{E6CFB611-15A6-4CDB-89A4-BB9463382467}" presName="sibTrans" presStyleLbl="sibTrans2D1" presStyleIdx="0" presStyleCnt="0"/>
      <dgm:spPr/>
    </dgm:pt>
    <dgm:pt modelId="{1B19DE20-86F3-41E1-9B0F-C04A38F91D6F}" type="pres">
      <dgm:prSet presAssocID="{EB59FBE5-3C7C-41F9-88F6-F5FF3F9FC055}" presName="compNode" presStyleCnt="0"/>
      <dgm:spPr/>
    </dgm:pt>
    <dgm:pt modelId="{FCD4561A-4A65-40CC-B06C-24B76DCD96D2}" type="pres">
      <dgm:prSet presAssocID="{EB59FBE5-3C7C-41F9-88F6-F5FF3F9FC055}" presName="iconBgRect" presStyleLbl="bgShp" presStyleIdx="2" presStyleCnt="3"/>
      <dgm:spPr/>
    </dgm:pt>
    <dgm:pt modelId="{11A05769-D50B-46AA-9E29-8EC3CD09A561}" type="pres">
      <dgm:prSet presAssocID="{EB59FBE5-3C7C-41F9-88F6-F5FF3F9FC0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ld"/>
        </a:ext>
      </dgm:extLst>
    </dgm:pt>
    <dgm:pt modelId="{D9CB0F5C-3CB2-4310-B671-DEB000D3E685}" type="pres">
      <dgm:prSet presAssocID="{EB59FBE5-3C7C-41F9-88F6-F5FF3F9FC055}" presName="spaceRect" presStyleCnt="0"/>
      <dgm:spPr/>
    </dgm:pt>
    <dgm:pt modelId="{D3209992-CF57-46F4-8E16-5DF612C098CE}" type="pres">
      <dgm:prSet presAssocID="{EB59FBE5-3C7C-41F9-88F6-F5FF3F9FC05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D626C36-7495-0241-9513-B52534EBD7C0}" type="presOf" srcId="{B9010465-8AE2-4B40-B94C-C5538D53DE07}" destId="{DC41C3C0-D830-47A1-9207-5D7D569C8E46}" srcOrd="0" destOrd="0" presId="urn:microsoft.com/office/officeart/2018/2/layout/IconCircleList"/>
    <dgm:cxn modelId="{539D5F53-9A8D-AD4E-BAB1-DF4454EC90A5}" type="presOf" srcId="{F7451B5D-099A-4EE7-A674-09061AB61A22}" destId="{FC5780DC-CCBB-45ED-A91A-5581473D0394}" srcOrd="0" destOrd="0" presId="urn:microsoft.com/office/officeart/2018/2/layout/IconCircleList"/>
    <dgm:cxn modelId="{7606EA84-A596-0A4D-AFF0-EFD7D14A8E87}" type="presOf" srcId="{29D0DA66-E386-4154-B505-162F2418916A}" destId="{D628421F-48D9-4237-94C0-3754EC85FA77}" srcOrd="0" destOrd="0" presId="urn:microsoft.com/office/officeart/2018/2/layout/IconCircleList"/>
    <dgm:cxn modelId="{DC69B7AA-A3AD-45F7-B53E-A8BD8EA5A71E}" srcId="{B9010465-8AE2-4B40-B94C-C5538D53DE07}" destId="{29D0DA66-E386-4154-B505-162F2418916A}" srcOrd="1" destOrd="0" parTransId="{21D7BF18-5AD1-4D8D-AE20-C3D0D0772B86}" sibTransId="{E6CFB611-15A6-4CDB-89A4-BB9463382467}"/>
    <dgm:cxn modelId="{14150ED5-CDBF-434B-9609-233B2AF2190E}" type="presOf" srcId="{EB59FBE5-3C7C-41F9-88F6-F5FF3F9FC055}" destId="{D3209992-CF57-46F4-8E16-5DF612C098CE}" srcOrd="0" destOrd="0" presId="urn:microsoft.com/office/officeart/2018/2/layout/IconCircleList"/>
    <dgm:cxn modelId="{726235DB-720D-274E-9215-45858A0298FE}" type="presOf" srcId="{B4D07EEC-3ACD-4B8F-BA5C-835BA9DCA734}" destId="{15E077D5-DA8C-4304-A251-06FC03EFDC95}" srcOrd="0" destOrd="0" presId="urn:microsoft.com/office/officeart/2018/2/layout/IconCircleList"/>
    <dgm:cxn modelId="{4A4EB0E8-4E6B-42C9-BE73-65762AC10B0F}" srcId="{B9010465-8AE2-4B40-B94C-C5538D53DE07}" destId="{EB59FBE5-3C7C-41F9-88F6-F5FF3F9FC055}" srcOrd="2" destOrd="0" parTransId="{CC35F3A4-1E03-4150-B0E0-DCC97E150A8C}" sibTransId="{7D19238E-BA2E-4570-A032-858D4B172B8E}"/>
    <dgm:cxn modelId="{16E12CFB-D4A4-45D1-89CF-CFE936BD89BF}" srcId="{B9010465-8AE2-4B40-B94C-C5538D53DE07}" destId="{B4D07EEC-3ACD-4B8F-BA5C-835BA9DCA734}" srcOrd="0" destOrd="0" parTransId="{1C2C1423-49B5-4978-B2DB-EFD5E63A31F8}" sibTransId="{F7451B5D-099A-4EE7-A674-09061AB61A22}"/>
    <dgm:cxn modelId="{19A54FFE-1CF7-6342-8E6D-2714A2B10277}" type="presOf" srcId="{E6CFB611-15A6-4CDB-89A4-BB9463382467}" destId="{AD2A860F-0639-41B8-8EAE-63901DC64C62}" srcOrd="0" destOrd="0" presId="urn:microsoft.com/office/officeart/2018/2/layout/IconCircleList"/>
    <dgm:cxn modelId="{33EAC011-1703-0B47-B885-AFE0B047592F}" type="presParOf" srcId="{DC41C3C0-D830-47A1-9207-5D7D569C8E46}" destId="{6703BE5B-69A5-4990-8C60-008A1B87B8A2}" srcOrd="0" destOrd="0" presId="urn:microsoft.com/office/officeart/2018/2/layout/IconCircleList"/>
    <dgm:cxn modelId="{C0F51413-C583-7540-8502-2250D60B8A40}" type="presParOf" srcId="{6703BE5B-69A5-4990-8C60-008A1B87B8A2}" destId="{C231F477-0B94-431D-ACCE-C10B319792A0}" srcOrd="0" destOrd="0" presId="urn:microsoft.com/office/officeart/2018/2/layout/IconCircleList"/>
    <dgm:cxn modelId="{203D8B34-2F3E-7147-9283-E1EFBAC2184B}" type="presParOf" srcId="{C231F477-0B94-431D-ACCE-C10B319792A0}" destId="{CF10C5AF-4767-4527-9C76-297B5AC56D98}" srcOrd="0" destOrd="0" presId="urn:microsoft.com/office/officeart/2018/2/layout/IconCircleList"/>
    <dgm:cxn modelId="{BD5AFF19-898C-064B-B30D-8CE37E9C345F}" type="presParOf" srcId="{C231F477-0B94-431D-ACCE-C10B319792A0}" destId="{DA51DC78-AB18-410E-A58C-53803E5FA67D}" srcOrd="1" destOrd="0" presId="urn:microsoft.com/office/officeart/2018/2/layout/IconCircleList"/>
    <dgm:cxn modelId="{EA7C344E-4493-8B4A-98E2-0955091CFEFE}" type="presParOf" srcId="{C231F477-0B94-431D-ACCE-C10B319792A0}" destId="{C4BA8078-D8F9-49B0-B04A-051AA22F6D06}" srcOrd="2" destOrd="0" presId="urn:microsoft.com/office/officeart/2018/2/layout/IconCircleList"/>
    <dgm:cxn modelId="{A5F9372D-088C-AF49-B1F6-F5E66921CE73}" type="presParOf" srcId="{C231F477-0B94-431D-ACCE-C10B319792A0}" destId="{15E077D5-DA8C-4304-A251-06FC03EFDC95}" srcOrd="3" destOrd="0" presId="urn:microsoft.com/office/officeart/2018/2/layout/IconCircleList"/>
    <dgm:cxn modelId="{887F59BC-16D6-F647-915C-0EF9F41C4087}" type="presParOf" srcId="{6703BE5B-69A5-4990-8C60-008A1B87B8A2}" destId="{FC5780DC-CCBB-45ED-A91A-5581473D0394}" srcOrd="1" destOrd="0" presId="urn:microsoft.com/office/officeart/2018/2/layout/IconCircleList"/>
    <dgm:cxn modelId="{5248861B-D7F6-0649-9294-7D4CDCA8DDBF}" type="presParOf" srcId="{6703BE5B-69A5-4990-8C60-008A1B87B8A2}" destId="{18489409-D390-4726-AF7A-61FEE5C0FBC2}" srcOrd="2" destOrd="0" presId="urn:microsoft.com/office/officeart/2018/2/layout/IconCircleList"/>
    <dgm:cxn modelId="{D5636408-0BF5-C24B-949B-2C9F54EB0552}" type="presParOf" srcId="{18489409-D390-4726-AF7A-61FEE5C0FBC2}" destId="{0F57BAF0-3B69-4288-ADD9-396F7344A171}" srcOrd="0" destOrd="0" presId="urn:microsoft.com/office/officeart/2018/2/layout/IconCircleList"/>
    <dgm:cxn modelId="{8AE2EA7B-A334-3F42-B7EA-4527727A8127}" type="presParOf" srcId="{18489409-D390-4726-AF7A-61FEE5C0FBC2}" destId="{75AA9298-DB12-4B29-82EC-FD0521BA24DA}" srcOrd="1" destOrd="0" presId="urn:microsoft.com/office/officeart/2018/2/layout/IconCircleList"/>
    <dgm:cxn modelId="{A6D45F7F-EF92-5D4A-85B0-51FAB94429D3}" type="presParOf" srcId="{18489409-D390-4726-AF7A-61FEE5C0FBC2}" destId="{41F57A02-0F56-4F03-8F26-0C4AB75E70DF}" srcOrd="2" destOrd="0" presId="urn:microsoft.com/office/officeart/2018/2/layout/IconCircleList"/>
    <dgm:cxn modelId="{284B0A62-7B2B-2C4D-8056-7D318701DAF2}" type="presParOf" srcId="{18489409-D390-4726-AF7A-61FEE5C0FBC2}" destId="{D628421F-48D9-4237-94C0-3754EC85FA77}" srcOrd="3" destOrd="0" presId="urn:microsoft.com/office/officeart/2018/2/layout/IconCircleList"/>
    <dgm:cxn modelId="{AC562D46-B2F4-1143-A1E3-1F3CE1689890}" type="presParOf" srcId="{6703BE5B-69A5-4990-8C60-008A1B87B8A2}" destId="{AD2A860F-0639-41B8-8EAE-63901DC64C62}" srcOrd="3" destOrd="0" presId="urn:microsoft.com/office/officeart/2018/2/layout/IconCircleList"/>
    <dgm:cxn modelId="{EB1D97B0-241C-6644-97E4-5FC1E45851AD}" type="presParOf" srcId="{6703BE5B-69A5-4990-8C60-008A1B87B8A2}" destId="{1B19DE20-86F3-41E1-9B0F-C04A38F91D6F}" srcOrd="4" destOrd="0" presId="urn:microsoft.com/office/officeart/2018/2/layout/IconCircleList"/>
    <dgm:cxn modelId="{F045F283-2F6E-334B-A221-D2C0C9938DEA}" type="presParOf" srcId="{1B19DE20-86F3-41E1-9B0F-C04A38F91D6F}" destId="{FCD4561A-4A65-40CC-B06C-24B76DCD96D2}" srcOrd="0" destOrd="0" presId="urn:microsoft.com/office/officeart/2018/2/layout/IconCircleList"/>
    <dgm:cxn modelId="{DDAB9560-3A05-EE45-A8C7-A910B91E2B7B}" type="presParOf" srcId="{1B19DE20-86F3-41E1-9B0F-C04A38F91D6F}" destId="{11A05769-D50B-46AA-9E29-8EC3CD09A561}" srcOrd="1" destOrd="0" presId="urn:microsoft.com/office/officeart/2018/2/layout/IconCircleList"/>
    <dgm:cxn modelId="{A1E1AE10-A7C9-F640-8677-B77253A06845}" type="presParOf" srcId="{1B19DE20-86F3-41E1-9B0F-C04A38F91D6F}" destId="{D9CB0F5C-3CB2-4310-B671-DEB000D3E685}" srcOrd="2" destOrd="0" presId="urn:microsoft.com/office/officeart/2018/2/layout/IconCircleList"/>
    <dgm:cxn modelId="{A3800C81-C2A8-A344-A0CC-045F6C2536AE}" type="presParOf" srcId="{1B19DE20-86F3-41E1-9B0F-C04A38F91D6F}" destId="{D3209992-CF57-46F4-8E16-5DF612C098C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BB923-B3DF-4DEE-9DB7-FEB7944B1EE1}">
      <dsp:nvSpPr>
        <dsp:cNvPr id="0" name=""/>
        <dsp:cNvSpPr/>
      </dsp:nvSpPr>
      <dsp:spPr>
        <a:xfrm>
          <a:off x="686474" y="242140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470232-FCF2-46AA-9B26-943DCED94993}">
      <dsp:nvSpPr>
        <dsp:cNvPr id="0" name=""/>
        <dsp:cNvSpPr/>
      </dsp:nvSpPr>
      <dsp:spPr>
        <a:xfrm>
          <a:off x="1110599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25C8E-A2C2-4482-B1C4-CB20449390A6}">
      <dsp:nvSpPr>
        <dsp:cNvPr id="0" name=""/>
        <dsp:cNvSpPr/>
      </dsp:nvSpPr>
      <dsp:spPr>
        <a:xfrm>
          <a:off x="50287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/>
            <a:t>Importance</a:t>
          </a:r>
        </a:p>
      </dsp:txBody>
      <dsp:txXfrm>
        <a:off x="50287" y="2852140"/>
        <a:ext cx="3262500" cy="720000"/>
      </dsp:txXfrm>
    </dsp:sp>
    <dsp:sp modelId="{020E99FF-9C46-44CC-8957-0F7EE38A4CEC}">
      <dsp:nvSpPr>
        <dsp:cNvPr id="0" name=""/>
        <dsp:cNvSpPr/>
      </dsp:nvSpPr>
      <dsp:spPr>
        <a:xfrm>
          <a:off x="4519912" y="242140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1B42A-A798-4E51-B989-6232ECE541C4}">
      <dsp:nvSpPr>
        <dsp:cNvPr id="0" name=""/>
        <dsp:cNvSpPr/>
      </dsp:nvSpPr>
      <dsp:spPr>
        <a:xfrm>
          <a:off x="4944037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C627F-62C9-4BEF-A7F8-D21679451A0B}">
      <dsp:nvSpPr>
        <dsp:cNvPr id="0" name=""/>
        <dsp:cNvSpPr/>
      </dsp:nvSpPr>
      <dsp:spPr>
        <a:xfrm>
          <a:off x="3883725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/>
            <a:t>Hypothesis</a:t>
          </a:r>
        </a:p>
      </dsp:txBody>
      <dsp:txXfrm>
        <a:off x="3883725" y="2852140"/>
        <a:ext cx="3262500" cy="720000"/>
      </dsp:txXfrm>
    </dsp:sp>
    <dsp:sp modelId="{25E4B70B-97EA-48DD-99EE-DADFF9B7EB3E}">
      <dsp:nvSpPr>
        <dsp:cNvPr id="0" name=""/>
        <dsp:cNvSpPr/>
      </dsp:nvSpPr>
      <dsp:spPr>
        <a:xfrm>
          <a:off x="8353350" y="242140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378D5-451A-4AC9-8BB9-676BA6036AD6}">
      <dsp:nvSpPr>
        <dsp:cNvPr id="0" name=""/>
        <dsp:cNvSpPr/>
      </dsp:nvSpPr>
      <dsp:spPr>
        <a:xfrm>
          <a:off x="8777475" y="666265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705C0-6110-4251-BBBC-59AC8E7FF6EA}">
      <dsp:nvSpPr>
        <dsp:cNvPr id="0" name=""/>
        <dsp:cNvSpPr/>
      </dsp:nvSpPr>
      <dsp:spPr>
        <a:xfrm>
          <a:off x="7717162" y="285214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b="0" kern="1200"/>
            <a:t>What we do </a:t>
          </a:r>
        </a:p>
      </dsp:txBody>
      <dsp:txXfrm>
        <a:off x="7717162" y="2852140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0C5AF-4767-4527-9C76-297B5AC56D98}">
      <dsp:nvSpPr>
        <dsp:cNvPr id="0" name=""/>
        <dsp:cNvSpPr/>
      </dsp:nvSpPr>
      <dsp:spPr>
        <a:xfrm>
          <a:off x="235953" y="1381494"/>
          <a:ext cx="915248" cy="9152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1DC78-AB18-410E-A58C-53803E5FA67D}">
      <dsp:nvSpPr>
        <dsp:cNvPr id="0" name=""/>
        <dsp:cNvSpPr/>
      </dsp:nvSpPr>
      <dsp:spPr>
        <a:xfrm>
          <a:off x="428155" y="1573697"/>
          <a:ext cx="530843" cy="53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077D5-DA8C-4304-A251-06FC03EFDC95}">
      <dsp:nvSpPr>
        <dsp:cNvPr id="0" name=""/>
        <dsp:cNvSpPr/>
      </dsp:nvSpPr>
      <dsp:spPr>
        <a:xfrm>
          <a:off x="1347326" y="1381494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Increase Organic Search</a:t>
          </a:r>
        </a:p>
      </dsp:txBody>
      <dsp:txXfrm>
        <a:off x="1347326" y="1381494"/>
        <a:ext cx="2157370" cy="915248"/>
      </dsp:txXfrm>
    </dsp:sp>
    <dsp:sp modelId="{0F57BAF0-3B69-4288-ADD9-396F7344A171}">
      <dsp:nvSpPr>
        <dsp:cNvPr id="0" name=""/>
        <dsp:cNvSpPr/>
      </dsp:nvSpPr>
      <dsp:spPr>
        <a:xfrm>
          <a:off x="3880603" y="1381494"/>
          <a:ext cx="915248" cy="9152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A9298-DB12-4B29-82EC-FD0521BA24DA}">
      <dsp:nvSpPr>
        <dsp:cNvPr id="0" name=""/>
        <dsp:cNvSpPr/>
      </dsp:nvSpPr>
      <dsp:spPr>
        <a:xfrm>
          <a:off x="4072805" y="1573697"/>
          <a:ext cx="530843" cy="53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8421F-48D9-4237-94C0-3754EC85FA77}">
      <dsp:nvSpPr>
        <dsp:cNvPr id="0" name=""/>
        <dsp:cNvSpPr/>
      </dsp:nvSpPr>
      <dsp:spPr>
        <a:xfrm>
          <a:off x="4991975" y="1381494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Make Website user friendly</a:t>
          </a:r>
        </a:p>
      </dsp:txBody>
      <dsp:txXfrm>
        <a:off x="4991975" y="1381494"/>
        <a:ext cx="2157370" cy="915248"/>
      </dsp:txXfrm>
    </dsp:sp>
    <dsp:sp modelId="{FCD4561A-4A65-40CC-B06C-24B76DCD96D2}">
      <dsp:nvSpPr>
        <dsp:cNvPr id="0" name=""/>
        <dsp:cNvSpPr/>
      </dsp:nvSpPr>
      <dsp:spPr>
        <a:xfrm>
          <a:off x="7525252" y="1381494"/>
          <a:ext cx="915248" cy="9152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05769-D50B-46AA-9E29-8EC3CD09A561}">
      <dsp:nvSpPr>
        <dsp:cNvPr id="0" name=""/>
        <dsp:cNvSpPr/>
      </dsp:nvSpPr>
      <dsp:spPr>
        <a:xfrm>
          <a:off x="7717454" y="1573697"/>
          <a:ext cx="530843" cy="53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09992-CF57-46F4-8E16-5DF612C098CE}">
      <dsp:nvSpPr>
        <dsp:cNvPr id="0" name=""/>
        <dsp:cNvSpPr/>
      </dsp:nvSpPr>
      <dsp:spPr>
        <a:xfrm>
          <a:off x="8636625" y="1381494"/>
          <a:ext cx="2157370" cy="91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Attract Best Talent across the Globe.</a:t>
          </a:r>
        </a:p>
      </dsp:txBody>
      <dsp:txXfrm>
        <a:off x="8636625" y="1381494"/>
        <a:ext cx="2157370" cy="915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BC417-3101-4A66-822F-A032089778C1}" type="datetimeFigureOut">
              <a:rPr lang="en-US" smtClean="0"/>
              <a:t>12/10/19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18068-6614-403D-A053-5FBF06F08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42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18068-6614-403D-A053-5FBF06F085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0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0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5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2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8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0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0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52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4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2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3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392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msung.com/us/career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92672-3802-47F3-897C-18070BAAC4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8" b="10222"/>
          <a:stretch/>
        </p:blipFill>
        <p:spPr>
          <a:xfrm>
            <a:off x="356197" y="611435"/>
            <a:ext cx="7610233" cy="5789365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0141E-BDAB-9549-BA85-F61AD586F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1746" y="1005840"/>
            <a:ext cx="3533721" cy="478150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 sz="2400" b="1" dirty="0">
                <a:solidFill>
                  <a:schemeClr val="bg1"/>
                </a:solidFill>
              </a:rPr>
              <a:t>Rubby Ibe-Ikechi 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(Web Insight Analyst)  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 sz="2400" b="1" dirty="0">
                <a:solidFill>
                  <a:schemeClr val="bg1"/>
                </a:solidFill>
              </a:rPr>
              <a:t>Shirazi A. Siddiqui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(Web Intelligence Analyst)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BD813D-B217-B749-9EEB-476C4D56732A}"/>
              </a:ext>
            </a:extLst>
          </p:cNvPr>
          <p:cNvSpPr/>
          <p:nvPr/>
        </p:nvSpPr>
        <p:spPr>
          <a:xfrm>
            <a:off x="601513" y="2844397"/>
            <a:ext cx="68391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 Nova" panose="020F0502020204030204" pitchFamily="34" charset="0"/>
              </a:rPr>
              <a:t>Samsung career site </a:t>
            </a:r>
          </a:p>
          <a:p>
            <a:r>
              <a:rPr lang="en-US" sz="4000" b="1" dirty="0">
                <a:solidFill>
                  <a:schemeClr val="bg1"/>
                </a:solidFill>
                <a:latin typeface="Arial Nova" panose="020F0502020204030204" pitchFamily="34" charset="0"/>
              </a:rPr>
              <a:t>Analytics Proposal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26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4ABD-4D6C-754E-98E0-589BC6FE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02156"/>
            <a:ext cx="4657346" cy="5156642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</a:rPr>
              <a:t>Methodology and Best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59D3-C736-484E-9A22-A7B3FC019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743" y="702156"/>
            <a:ext cx="6834065" cy="5156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Google Analytics design and methods</a:t>
            </a:r>
          </a:p>
          <a:p>
            <a:r>
              <a:rPr lang="en-US" dirty="0"/>
              <a:t>Business objectives definition</a:t>
            </a:r>
          </a:p>
          <a:p>
            <a:r>
              <a:rPr lang="en-US" dirty="0"/>
              <a:t>Strategies and Tactics that support the objectives. </a:t>
            </a:r>
          </a:p>
          <a:p>
            <a:r>
              <a:rPr lang="en-US" dirty="0"/>
              <a:t>Key performance indicators/targets for each KPI </a:t>
            </a:r>
          </a:p>
          <a:p>
            <a:r>
              <a:rPr lang="en-US" dirty="0"/>
              <a:t>Measurement planning (Actionable Metrics)</a:t>
            </a:r>
          </a:p>
          <a:p>
            <a:r>
              <a:rPr lang="en-US" dirty="0"/>
              <a:t>Collect, analyze and test the website data </a:t>
            </a:r>
            <a:endParaRPr lang="en-US" sz="2000" b="1" dirty="0"/>
          </a:p>
          <a:p>
            <a:r>
              <a:rPr lang="en-US" dirty="0"/>
              <a:t>Cost-efficient, Optimized, and User-friendly method</a:t>
            </a:r>
          </a:p>
        </p:txBody>
      </p:sp>
    </p:spTree>
    <p:extLst>
      <p:ext uri="{BB962C8B-B14F-4D97-AF65-F5344CB8AC3E}">
        <p14:creationId xmlns:p14="http://schemas.microsoft.com/office/powerpoint/2010/main" val="355381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1CEE8-7487-C64D-9F09-907E5909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4" y="702155"/>
            <a:ext cx="4443412" cy="116379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oUR ImplementationS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 FAR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54BB9B-9C97-644A-A177-B407ABF88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573" y="702156"/>
            <a:ext cx="5948002" cy="594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0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B53847-FAF5-B541-9324-4FBDCE2C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Project Timelines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6BC56C-FA4E-0B4E-AD2F-82A925150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5511" y="548640"/>
            <a:ext cx="7674962" cy="58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7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D2B4922-7602-46A0-9EEB-1F737C65F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10C6D-7475-1E42-82B2-EB4F6B49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0450C2-785F-4B9A-ADCF-A3081A1CF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16FE08-2FA4-454F-8805-C2B340EE8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6FD8DB-BEB0-487A-910E-E4D3E89D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F0B04F-9887-478F-B1F0-5B28D467D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Gavel">
            <a:extLst>
              <a:ext uri="{FF2B5EF4-FFF2-40B4-BE49-F238E27FC236}">
                <a16:creationId xmlns:a16="http://schemas.microsoft.com/office/drawing/2014/main" id="{07BD97CB-AAA8-4CAE-8E99-CD6C65D62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650" y="2682603"/>
            <a:ext cx="3061163" cy="30611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E14A5-B0CC-A447-913F-E5A543D95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Can Web Analytics help attract global best talents to Samsung ??</a:t>
            </a:r>
          </a:p>
          <a:p>
            <a:pPr marL="0" indent="0">
              <a:buNone/>
            </a:pPr>
            <a:endParaRPr lang="en-US" sz="2000" b="1" dirty="0">
              <a:ln w="22225">
                <a:solidFill>
                  <a:schemeClr val="accent2"/>
                </a:solidFill>
                <a:prstDash val="solid"/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Estimated Timelines : Between 3 to 6 months.</a:t>
            </a:r>
          </a:p>
          <a:p>
            <a:pPr marL="0" indent="0">
              <a:buNone/>
            </a:pPr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latin typeface="Arial" panose="020B0604020202020204" pitchFamily="34" charset="0"/>
                <a:cs typeface="Arial" panose="020B0604020202020204" pitchFamily="34" charset="0"/>
              </a:rPr>
              <a:t>Estimated cost : $100,000</a:t>
            </a:r>
          </a:p>
        </p:txBody>
      </p:sp>
    </p:spTree>
    <p:extLst>
      <p:ext uri="{BB962C8B-B14F-4D97-AF65-F5344CB8AC3E}">
        <p14:creationId xmlns:p14="http://schemas.microsoft.com/office/powerpoint/2010/main" val="132018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88000">
              <a:schemeClr val="bg1">
                <a:shade val="94000"/>
                <a:satMod val="110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4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Rectangle 66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68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Rectangle 70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5" name="Rectangle 72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D5C3F-D270-3042-9B56-6FD4C336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Thank YOU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36A7DBA-8E98-4327-A38D-6FB0C1821865}"/>
              </a:ext>
            </a:extLst>
          </p:cNvPr>
          <p:cNvSpPr txBox="1">
            <a:spLocks/>
          </p:cNvSpPr>
          <p:nvPr/>
        </p:nvSpPr>
        <p:spPr>
          <a:xfrm>
            <a:off x="444342" y="1507414"/>
            <a:ext cx="3330781" cy="370332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sz="2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Our Work is Our Bond and Trust</a:t>
            </a:r>
          </a:p>
        </p:txBody>
      </p:sp>
      <p:sp>
        <p:nvSpPr>
          <p:cNvPr id="86" name="Rectangle 74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76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Rectangle 78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306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CA48-02B8-7445-9829-F53295CC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B7E410-CC31-442A-BFFF-45B2D5394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4386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011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BE7ADA7-D199-447B-83C7-7FB0F7BFE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7BDE25-3D6C-4A65-AE1F-17B3C31DC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84446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D6E934-390A-4282-9C06-550879EA8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84446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207C480-2ED1-4822-91D1-C253F6887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80889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2FAE06-6CFA-41A5-8807-43DD2423C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4757866"/>
            <a:ext cx="11309338" cy="165668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C3758-E527-EE4D-B129-39ABB32E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53000"/>
            <a:ext cx="11029616" cy="124516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F3D901D-C42C-431D-A487-5D835370F5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431955"/>
              </p:ext>
            </p:extLst>
          </p:nvPr>
        </p:nvGraphicFramePr>
        <p:xfrm>
          <a:off x="581025" y="728488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182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ADAC8-5AEF-1244-882E-FC696C2A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2" y="1552397"/>
            <a:ext cx="9840468" cy="36540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design review</a:t>
            </a:r>
            <a:br>
              <a:rPr lang="en-US" sz="5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54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https://www.samsung.com/us/careers</a:t>
            </a:r>
            <a:br>
              <a:rPr lang="en-US" sz="2200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909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F1AB6-9A9F-C449-9AE7-E2F6DB2E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design review</a:t>
            </a:r>
            <a:b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E7190-5728-5941-BCDC-88258742F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2639" y="1507415"/>
            <a:ext cx="5328168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Accessibility and Visual Assessment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Job Match based on individual introduction is not present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Artificial intelligence is missing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 option to forward jobs and make it favorite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Recommendation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Research and implementation of AI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Improvement of existing features.</a:t>
            </a:r>
          </a:p>
          <a:p>
            <a:pPr marL="1368000" lvl="4" indent="0" fontAlgn="base">
              <a:lnSpc>
                <a:spcPct val="90000"/>
              </a:lnSpc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68000" lvl="4" indent="0" fontAlgn="base">
              <a:lnSpc>
                <a:spcPct val="90000"/>
              </a:lnSpc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20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FDC91-D51E-6E4A-97F3-981CB763C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design review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E90E5-39B6-5943-B4B6-2F0486FEB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2639" y="1507415"/>
            <a:ext cx="5731572" cy="3903331"/>
          </a:xfrm>
          <a:ln w="57150">
            <a:noFill/>
          </a:ln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Functional Logic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Sorting jobs based on basic criteria like most recent, deadline date, relevance, etc.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Recently viewed job options 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Save search option is not available. Lots of manual back and forth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Site’s visitor scope, page scope and session scope 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Web usage and pattern </a:t>
            </a:r>
          </a:p>
          <a:p>
            <a:pPr marL="306000" lvl="4" indent="-306000" fontAlgn="base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Analyze website’s traffic pattern: </a:t>
            </a:r>
          </a:p>
          <a:p>
            <a:pPr marL="306000" lvl="4" indent="-306000" fontAlgn="base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Exit and bounce </a:t>
            </a:r>
          </a:p>
          <a:p>
            <a:pPr marL="306000" lvl="4" indent="-306000" fontAlgn="base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Keywords used by visitors. 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363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FB26A-02FD-D04C-832B-648C29DB2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design review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2F074-B572-7543-8D50-001AE1C5E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2639" y="1507415"/>
            <a:ext cx="5328168" cy="3903331"/>
          </a:xfrm>
          <a:ln w="57150">
            <a:noFill/>
          </a:ln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Content Review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font size is small. Its readability is poor.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Some jobs’ skills and qualifications are missing.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 benefits mentioned in the job description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Language filter doesn’t seem working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Jobs descriptions formatting are not consistent.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Mobile version Compatibility is not effective. </a:t>
            </a:r>
          </a:p>
          <a:p>
            <a:pPr marL="1368000" lvl="4" indent="0" fontAlgn="base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Pageviews/Session’s duration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Page wise Bounce rate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Page Depth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287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44E7888-DCCE-471B-B692-C9A14A331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1005839"/>
            <a:ext cx="4044390" cy="4969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Language Filter Issue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5B3F86-07B6-9B46-AE8A-1850D5EA7CE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28" y="548640"/>
            <a:ext cx="7114266" cy="542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9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30F72-98E6-1940-B69A-F33D32F4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Some jobs’ skills and qualifications are missing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12F3B69-D828-874B-8520-4546513B0B5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5" y="702155"/>
            <a:ext cx="7358063" cy="544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23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3341"/>
      </a:dk2>
      <a:lt2>
        <a:srgbClr val="E3E8E2"/>
      </a:lt2>
      <a:accent1>
        <a:srgbClr val="C429E7"/>
      </a:accent1>
      <a:accent2>
        <a:srgbClr val="7635DA"/>
      </a:accent2>
      <a:accent3>
        <a:srgbClr val="4346EA"/>
      </a:accent3>
      <a:accent4>
        <a:srgbClr val="176AD5"/>
      </a:accent4>
      <a:accent5>
        <a:srgbClr val="24B2CB"/>
      </a:accent5>
      <a:accent6>
        <a:srgbClr val="14BA8D"/>
      </a:accent6>
      <a:hlink>
        <a:srgbClr val="3A8BB0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340</Words>
  <Application>Microsoft Macintosh PowerPoint</Application>
  <PresentationFormat>Widescreen</PresentationFormat>
  <Paragraphs>73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Nova</vt:lpstr>
      <vt:lpstr>Avenir Next LT Pro</vt:lpstr>
      <vt:lpstr>Calibri</vt:lpstr>
      <vt:lpstr>Wingdings</vt:lpstr>
      <vt:lpstr>Wingdings 2</vt:lpstr>
      <vt:lpstr>DividendVTI</vt:lpstr>
      <vt:lpstr>PowerPoint Presentation</vt:lpstr>
      <vt:lpstr>introduction</vt:lpstr>
      <vt:lpstr>Goals</vt:lpstr>
      <vt:lpstr>Website design review  https://www.samsung.com/us/careers    </vt:lpstr>
      <vt:lpstr>Website design review </vt:lpstr>
      <vt:lpstr>Website design review</vt:lpstr>
      <vt:lpstr>Website design review</vt:lpstr>
      <vt:lpstr>PowerPoint Presentation</vt:lpstr>
      <vt:lpstr>Some jobs’ skills and qualifications are missing</vt:lpstr>
      <vt:lpstr>Methodology and Best design</vt:lpstr>
      <vt:lpstr>oUR ImplementationS  SO FAR</vt:lpstr>
      <vt:lpstr>Project Timelines  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shirazi ajaz siddiqui</dc:creator>
  <cp:lastModifiedBy>shirazi ajaz siddiqui</cp:lastModifiedBy>
  <cp:revision>1</cp:revision>
  <dcterms:created xsi:type="dcterms:W3CDTF">2019-12-11T00:11:14Z</dcterms:created>
  <dcterms:modified xsi:type="dcterms:W3CDTF">2019-12-11T00:14:26Z</dcterms:modified>
</cp:coreProperties>
</file>