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6D598-103C-4AF0-B3FD-AFEF59B815D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82BEC-A13D-4BDD-86A3-C11B11753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82BEC-A13D-4BDD-86A3-C11B11753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82BEC-A13D-4BDD-86A3-C11B11753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82BEC-A13D-4BDD-86A3-C11B11753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82BEC-A13D-4BDD-86A3-C11B11753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2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8D2D5871-AB0F-4B3D-8861-97E78CB7B47E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94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14418406-4C3F-4F3E-80BD-A22568EA37EB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02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65F28077-7188-48C5-8679-2287FAC952E9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ctr" rtl="0">
              <a:defRPr/>
            </a:lvl1pPr>
          </a:lstStyle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83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D2DCB740-6776-4EE9-99FD-96D592FA5A23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 algn="l" rt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67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05F6BD99-6FFD-46C5-B5E2-43A34BDA2566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 algn="l" rtl="0">
              <a:defRPr sz="26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 algn="l" rtl="0">
              <a:defRPr sz="26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16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E022678E-214C-4CF8-97C7-95015FB02960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 algn="l" rtl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 algn="l" rtl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 algn="l"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813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D55660E0-FA77-4473-A859-74127B089143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5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3188D7B8-9F07-4899-827D-5F3CFDDEB574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8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B5197C5C-1CD1-417D-A89C-14747F5222C7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 algn="l" rtl="0">
              <a:defRPr sz="2800"/>
            </a:lvl1pPr>
            <a:lvl2pPr algn="l" rtl="0">
              <a:defRPr sz="26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 rtl="0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96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1359EFBB-CFA1-4AA8-9123-F0B52DBD84FE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 algn="l" rt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 rt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 rt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774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>
                <a:solidFill>
                  <a:prstClr val="black"/>
                </a:solidFill>
              </a:rPr>
              <a:pPr/>
              <a:t>11/11/2015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15" name="Picture 2" descr="http://upload.wikimedia.org/wikipedia/he/thumb/c/c3/College_of_Management_Academic_Studies_Logo.svg/1048px-College_of_Management_Academic_Studies_Logo.sv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" y="39022"/>
            <a:ext cx="640559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609600" y="-30635"/>
            <a:ext cx="8835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 smtClean="0">
                <a:solidFill>
                  <a:prstClr val="black"/>
                </a:solidFill>
              </a:rPr>
              <a:t>Computer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Science 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School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182836" y="6606070"/>
            <a:ext cx="3793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Algorithmic Programming in Java, Eliahu Khalastchi, 2015 ©</a:t>
            </a:r>
          </a:p>
        </p:txBody>
      </p:sp>
    </p:spTree>
    <p:extLst>
      <p:ext uri="{BB962C8B-B14F-4D97-AF65-F5344CB8AC3E}">
        <p14:creationId xmlns:p14="http://schemas.microsoft.com/office/powerpoint/2010/main" val="409150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altLang="en-US" sz="4400" dirty="0" smtClean="0"/>
              <a:t>תכנות אלגוריתמי בג'אווה – מועד ב'</a:t>
            </a:r>
            <a:endParaRPr lang="en-US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altLang="en-US" dirty="0" smtClean="0"/>
              <a:t>אליהו </a:t>
            </a:r>
            <a:r>
              <a:rPr lang="he-IL" altLang="en-US" dirty="0" err="1" smtClean="0"/>
              <a:t>חלסצ'י</a:t>
            </a:r>
            <a:endParaRPr lang="en-US" altLang="en-US" dirty="0"/>
          </a:p>
          <a:p>
            <a:r>
              <a:rPr lang="en-US" altLang="en-US" dirty="0" smtClean="0"/>
              <a:t>2015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2" descr="http://upload.wikimedia.org/wikipedia/he/thumb/c/c3/College_of_Management_Academic_Studies_Logo.svg/1048px-College_of_Management_Academic_Studie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3" y="3620530"/>
            <a:ext cx="2550351" cy="24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משמעת מבחן</a:t>
            </a:r>
          </a:p>
          <a:p>
            <a:pPr algn="r" rtl="1"/>
            <a:r>
              <a:rPr lang="he-IL" dirty="0" smtClean="0"/>
              <a:t>שלוש שעות מספיקות להגנה אך לרשותכם 3.5 שעות</a:t>
            </a:r>
          </a:p>
          <a:p>
            <a:pPr algn="r" rtl="1"/>
            <a:r>
              <a:rPr lang="he-IL" dirty="0" smtClean="0"/>
              <a:t>חצי השעה הנוספת נועדה להתאקלמות ואינה חלק מהזמן הדרוש לפתרון</a:t>
            </a:r>
          </a:p>
          <a:p>
            <a:pPr algn="r" rtl="1"/>
            <a:r>
              <a:rPr lang="he-IL" dirty="0" smtClean="0"/>
              <a:t>אין הארכת זמן להגנה</a:t>
            </a:r>
          </a:p>
          <a:p>
            <a:pPr algn="r" rtl="1"/>
            <a:r>
              <a:rPr lang="he-IL" dirty="0" smtClean="0"/>
              <a:t>תיבת ההגשה תיפתח בדיוק לרבע שעה מתום ההגנה</a:t>
            </a:r>
          </a:p>
          <a:p>
            <a:pPr lvl="1" algn="r" rtl="1"/>
            <a:r>
              <a:rPr lang="he-IL" dirty="0" smtClean="0"/>
              <a:t>זמן זה מיועד אך ורק לשליחה ווידוא </a:t>
            </a:r>
            <a:r>
              <a:rPr lang="he-IL" dirty="0" err="1" smtClean="0"/>
              <a:t>שהכל</a:t>
            </a:r>
            <a:r>
              <a:rPr lang="he-IL" dirty="0" smtClean="0"/>
              <a:t> תקין</a:t>
            </a:r>
          </a:p>
          <a:p>
            <a:pPr lvl="1" algn="r" rtl="1"/>
            <a:r>
              <a:rPr lang="he-IL" dirty="0" smtClean="0"/>
              <a:t>זמן זה </a:t>
            </a:r>
            <a:r>
              <a:rPr lang="he-IL" b="1" u="sng" dirty="0" smtClean="0"/>
              <a:t>לא</a:t>
            </a:r>
            <a:r>
              <a:rPr lang="he-IL" dirty="0" smtClean="0"/>
              <a:t> נועד לכתיבת המסמך או אריזת הפרויקט</a:t>
            </a:r>
          </a:p>
          <a:p>
            <a:pPr lvl="1" algn="r" rtl="1"/>
            <a:r>
              <a:rPr lang="he-IL" dirty="0" smtClean="0"/>
              <a:t>לא ניתן להגיש וגם לא נסכים לקבל הגשת חלק כלשהו אחרי שהתיבה נסגרה</a:t>
            </a:r>
          </a:p>
          <a:p>
            <a:pPr lvl="1" algn="r" rtl="1"/>
            <a:r>
              <a:rPr lang="he-IL" dirty="0" smtClean="0"/>
              <a:t>מה שהוגש, זה מה שייבדק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דגשים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צרו מסמך בשם </a:t>
            </a:r>
            <a:r>
              <a:rPr lang="en-US" dirty="0" smtClean="0"/>
              <a:t>hagana.docx</a:t>
            </a:r>
            <a:r>
              <a:rPr lang="he-IL" dirty="0" smtClean="0"/>
              <a:t> ובו מלאו את הפרטים הבאים</a:t>
            </a:r>
          </a:p>
          <a:p>
            <a:pPr algn="r" rtl="1"/>
            <a:r>
              <a:rPr lang="he-IL" dirty="0" smtClean="0"/>
              <a:t>שם + ת.ז</a:t>
            </a:r>
          </a:p>
          <a:p>
            <a:pPr algn="r" rtl="1"/>
            <a:r>
              <a:rPr lang="he-IL" dirty="0" smtClean="0"/>
              <a:t>חישבו </a:t>
            </a:r>
            <a:r>
              <a:rPr lang="he-IL" dirty="0"/>
              <a:t>כיצד הבעיה דומה למבוך, וענו בשתי שורות לכותרת "מה הבנתי שעליי לעשות?" (5 נק')</a:t>
            </a:r>
          </a:p>
          <a:p>
            <a:pPr algn="r" rtl="1"/>
            <a:r>
              <a:rPr lang="he-IL" dirty="0" smtClean="0"/>
              <a:t>כתבו </a:t>
            </a:r>
            <a:r>
              <a:rPr lang="he-IL" dirty="0"/>
              <a:t>תוכנית עבודה. מהן תתי-המשימות שעליכם לבצע כדי להשיג את המטרה? (10 נק')</a:t>
            </a:r>
          </a:p>
          <a:p>
            <a:pPr lvl="1" algn="r" rtl="1"/>
            <a:r>
              <a:rPr lang="he-IL" dirty="0" smtClean="0"/>
              <a:t>הגדירו </a:t>
            </a:r>
            <a:r>
              <a:rPr lang="he-IL" dirty="0"/>
              <a:t>חלוקת זמנים שתתאים ל 3 שעות.</a:t>
            </a:r>
          </a:p>
          <a:p>
            <a:pPr algn="r" rtl="1"/>
            <a:r>
              <a:rPr lang="he-IL" dirty="0" smtClean="0"/>
              <a:t>תפרטו </a:t>
            </a:r>
            <a:r>
              <a:rPr lang="he-IL" dirty="0"/>
              <a:t>מהן המחלקות שבכוונתכם להשתמש בהן, ומהי האחריות של כל מחלקה (10 נק')</a:t>
            </a:r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r>
              <a:rPr lang="he-IL" dirty="0" smtClean="0"/>
              <a:t>אלו </a:t>
            </a:r>
            <a:r>
              <a:rPr lang="he-IL" dirty="0"/>
              <a:t>משימות הצלחתם בזמן?</a:t>
            </a:r>
          </a:p>
          <a:p>
            <a:pPr algn="r" rtl="1"/>
            <a:r>
              <a:rPr lang="he-IL" dirty="0" smtClean="0"/>
              <a:t>אלו </a:t>
            </a:r>
            <a:r>
              <a:rPr lang="he-IL" dirty="0"/>
              <a:t>משימות לא הצלחתם בזמן? מדוע לא</a:t>
            </a:r>
            <a:r>
              <a:rPr lang="he-IL" dirty="0" smtClean="0"/>
              <a:t>? כיצד הייתם משלימים?</a:t>
            </a:r>
          </a:p>
          <a:p>
            <a:pPr algn="r" rtl="1"/>
            <a:r>
              <a:rPr lang="he-IL" dirty="0" smtClean="0"/>
              <a:t>כיצד המרתם את הבעיה למשהו שהאלגוריתם שלכם מבין? באלו מחלקות בקוד זה נעשה?</a:t>
            </a:r>
            <a:endParaRPr lang="he-IL" dirty="0"/>
          </a:p>
          <a:p>
            <a:pPr algn="r" rtl="1"/>
            <a:r>
              <a:rPr lang="he-IL" dirty="0" smtClean="0"/>
              <a:t>האם </a:t>
            </a:r>
            <a:r>
              <a:rPr lang="he-IL" dirty="0"/>
              <a:t>שיניתם משהו כדי </a:t>
            </a:r>
            <a:r>
              <a:rPr lang="he-IL" dirty="0" smtClean="0"/>
              <a:t>לחמוק מנחשים גם כשאין מסלול לפתח היציאה?</a:t>
            </a:r>
            <a:endParaRPr lang="he-IL" dirty="0"/>
          </a:p>
          <a:p>
            <a:pPr algn="r" rtl="1"/>
            <a:r>
              <a:rPr lang="he-IL" dirty="0" smtClean="0"/>
              <a:t>לאחר </a:t>
            </a:r>
            <a:r>
              <a:rPr lang="he-IL" dirty="0"/>
              <a:t>ההגנה, מהי תחושת המסוגלות שלכם אודות החומר שלמדתם הסמסטר; מילות סיכום.</a:t>
            </a:r>
          </a:p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מסמך תיעוד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9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הגישו קובץ </a:t>
            </a:r>
            <a:r>
              <a:rPr lang="en-US" dirty="0" err="1" smtClean="0"/>
              <a:t>rar</a:t>
            </a:r>
            <a:r>
              <a:rPr lang="he-IL" dirty="0" smtClean="0"/>
              <a:t> המורכב משמכם </a:t>
            </a:r>
            <a:r>
              <a:rPr lang="he-IL" dirty="0" err="1" smtClean="0"/>
              <a:t>ות.ז</a:t>
            </a:r>
            <a:r>
              <a:rPr lang="he-IL" dirty="0" smtClean="0"/>
              <a:t>, על הקובץ לכלול</a:t>
            </a:r>
            <a:r>
              <a:rPr lang="he-IL" dirty="0"/>
              <a:t>:</a:t>
            </a:r>
            <a:endParaRPr lang="he-IL" dirty="0" smtClean="0"/>
          </a:p>
          <a:p>
            <a:pPr algn="r" rtl="1"/>
            <a:r>
              <a:rPr lang="he-IL" dirty="0" smtClean="0"/>
              <a:t>מסמך התיעוד</a:t>
            </a:r>
          </a:p>
          <a:p>
            <a:pPr algn="r" rtl="1"/>
            <a:r>
              <a:rPr lang="he-IL" dirty="0" smtClean="0"/>
              <a:t>הפרויקט החדש שבניתם, ארוז כ </a:t>
            </a:r>
            <a:r>
              <a:rPr lang="en-US" dirty="0" smtClean="0"/>
              <a:t>hagana.jar</a:t>
            </a:r>
            <a:r>
              <a:rPr lang="he-IL" dirty="0" smtClean="0"/>
              <a:t> שכולל קוד מקור</a:t>
            </a:r>
          </a:p>
          <a:p>
            <a:pPr algn="r" rtl="1"/>
            <a:r>
              <a:rPr lang="en-US" dirty="0" smtClean="0"/>
              <a:t>haganaBk15.jar</a:t>
            </a:r>
            <a:endParaRPr lang="he-IL" dirty="0" smtClean="0"/>
          </a:p>
          <a:p>
            <a:pPr algn="r" rtl="1"/>
            <a:r>
              <a:rPr lang="en-US" dirty="0" smtClean="0"/>
              <a:t>Swt.jar</a:t>
            </a:r>
            <a:r>
              <a:rPr lang="he-IL" dirty="0" smtClean="0"/>
              <a:t> עבור חלונות </a:t>
            </a:r>
            <a:r>
              <a:rPr lang="en-US" dirty="0" smtClean="0"/>
              <a:t>64 bit</a:t>
            </a:r>
            <a:endParaRPr lang="he-IL" dirty="0" smtClean="0"/>
          </a:p>
          <a:p>
            <a:pPr algn="r" rtl="1"/>
            <a:r>
              <a:rPr lang="he-IL" dirty="0" smtClean="0"/>
              <a:t>קובץ </a:t>
            </a:r>
            <a:r>
              <a:rPr lang="en-US" dirty="0" smtClean="0"/>
              <a:t>run.bat</a:t>
            </a:r>
            <a:r>
              <a:rPr lang="he-IL" dirty="0" smtClean="0"/>
              <a:t> שמריץ את התוכנית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הגשה</a:t>
            </a:r>
            <a:endParaRPr lang="en-US" dirty="0"/>
          </a:p>
        </p:txBody>
      </p:sp>
      <p:pic>
        <p:nvPicPr>
          <p:cNvPr id="5" name="Picture 4" descr="http://upload.wikimedia.org/wikipedia/commons/thumb/b/b1/ThumbsUp.svg/300px-ThumbsUp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09" y="4779645"/>
            <a:ext cx="1933575" cy="15449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065416" y="5438911"/>
            <a:ext cx="229582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e-IL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בהצלחה!</a:t>
            </a:r>
            <a:endParaRPr lang="en-US" sz="4000" b="1" dirty="0" err="1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0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נתונה לכם ספריית הקוד </a:t>
            </a:r>
            <a:r>
              <a:rPr lang="en-US" dirty="0" smtClean="0"/>
              <a:t>haganaBk15.JAR</a:t>
            </a:r>
            <a:endParaRPr lang="he-IL" dirty="0" smtClean="0"/>
          </a:p>
          <a:p>
            <a:pPr algn="r" rtl="1"/>
            <a:r>
              <a:rPr lang="he-IL" dirty="0" smtClean="0"/>
              <a:t>בתוכה ישנה המחלקה </a:t>
            </a:r>
            <a:r>
              <a:rPr lang="en-US" dirty="0" err="1" smtClean="0"/>
              <a:t>SnakesBoard</a:t>
            </a:r>
            <a:endParaRPr lang="en-US" dirty="0" smtClean="0"/>
          </a:p>
          <a:p>
            <a:pPr lvl="1" algn="r" rtl="1"/>
            <a:r>
              <a:rPr lang="he-IL" dirty="0" smtClean="0"/>
              <a:t>מציגה</a:t>
            </a:r>
          </a:p>
          <a:p>
            <a:pPr lvl="2" algn="r" rtl="1"/>
            <a:r>
              <a:rPr lang="he-IL" dirty="0" smtClean="0"/>
              <a:t>מבוך סגור עם יציאה אחת</a:t>
            </a:r>
          </a:p>
          <a:p>
            <a:pPr lvl="2" algn="r" rtl="1"/>
            <a:r>
              <a:rPr lang="he-IL" dirty="0" smtClean="0"/>
              <a:t>נחשים אדומים שזזים באקראי</a:t>
            </a:r>
          </a:p>
          <a:p>
            <a:pPr lvl="2" algn="r" rtl="1"/>
            <a:r>
              <a:rPr lang="he-IL" dirty="0" smtClean="0"/>
              <a:t>כדור ירוק</a:t>
            </a:r>
          </a:p>
          <a:p>
            <a:pPr lvl="1" algn="r" rtl="1"/>
            <a:r>
              <a:rPr lang="he-IL" dirty="0" smtClean="0"/>
              <a:t>מאפשרת למשתמש להזיז עם החצים את הכדור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המטרה היא לחמוק מהנחשים ולהגיע ליציאה</a:t>
            </a:r>
          </a:p>
          <a:p>
            <a:pPr algn="r" rtl="1"/>
            <a:r>
              <a:rPr lang="he-IL" dirty="0" smtClean="0"/>
              <a:t>בכל שלב חדש מתווספים עוד נחשים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מבוכים ונחשים!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847088"/>
            <a:ext cx="4892056" cy="38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נתונה לכם ספריית הקוד </a:t>
            </a:r>
            <a:r>
              <a:rPr lang="en-US" dirty="0" smtClean="0"/>
              <a:t>haganaBk15.JAR</a:t>
            </a:r>
            <a:endParaRPr lang="he-IL" dirty="0" smtClean="0"/>
          </a:p>
          <a:p>
            <a:pPr algn="r" rtl="1"/>
            <a:r>
              <a:rPr lang="he-IL" dirty="0" smtClean="0"/>
              <a:t>בתוכה ישנה המחלקה </a:t>
            </a:r>
            <a:r>
              <a:rPr lang="en-US" dirty="0" err="1" smtClean="0"/>
              <a:t>SnakesBoard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מבוכים ונחשים!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6" y="1847088"/>
            <a:ext cx="4892056" cy="38775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893" y="3308807"/>
            <a:ext cx="5178021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he-IL" sz="2800" dirty="0" err="1" smtClean="0"/>
              <a:t>הכל</a:t>
            </a:r>
            <a:r>
              <a:rPr lang="he-IL" sz="2800" dirty="0" smtClean="0"/>
              <a:t> כבר קיים כאן</a:t>
            </a:r>
          </a:p>
          <a:p>
            <a:pPr algn="ctr"/>
            <a:r>
              <a:rPr lang="he-IL" sz="2800" dirty="0" smtClean="0"/>
              <a:t>אתם </a:t>
            </a:r>
            <a:r>
              <a:rPr lang="he-IL" sz="2800" b="1" u="sng" dirty="0" smtClean="0"/>
              <a:t>לא</a:t>
            </a:r>
            <a:r>
              <a:rPr lang="he-IL" sz="2800" dirty="0" smtClean="0"/>
              <a:t> צריכים לבנות את המשחק</a:t>
            </a:r>
            <a:endParaRPr lang="en-US" sz="2800" dirty="0" err="1" smtClean="0"/>
          </a:p>
        </p:txBody>
      </p:sp>
      <p:sp>
        <p:nvSpPr>
          <p:cNvPr id="6" name="Right Arrow 5"/>
          <p:cNvSpPr/>
          <p:nvPr/>
        </p:nvSpPr>
        <p:spPr>
          <a:xfrm rot="13521148">
            <a:off x="6546774" y="2978503"/>
            <a:ext cx="957102" cy="48382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שמכיל את</a:t>
            </a:r>
          </a:p>
          <a:p>
            <a:pPr lvl="1" algn="r" rtl="1"/>
            <a:r>
              <a:rPr lang="en-US" dirty="0" smtClean="0"/>
              <a:t>Swt.jar</a:t>
            </a:r>
          </a:p>
          <a:p>
            <a:pPr lvl="1" algn="r" rtl="1"/>
            <a:r>
              <a:rPr lang="en-US" dirty="0" smtClean="0"/>
              <a:t>haganaBk15.jar</a:t>
            </a:r>
            <a:endParaRPr lang="he-IL" dirty="0" smtClean="0"/>
          </a:p>
          <a:p>
            <a:pPr lvl="1" algn="r" rtl="1"/>
            <a:endParaRPr lang="he-IL" dirty="0" smtClean="0"/>
          </a:p>
          <a:p>
            <a:pPr algn="r" rtl="1"/>
            <a:r>
              <a:rPr lang="he-IL" dirty="0" smtClean="0"/>
              <a:t>שמציג את ה </a:t>
            </a:r>
            <a:r>
              <a:rPr lang="en-US" dirty="0" err="1" smtClean="0"/>
              <a:t>SnakesBoard</a:t>
            </a:r>
            <a:r>
              <a:rPr lang="he-IL" dirty="0" smtClean="0"/>
              <a:t> </a:t>
            </a:r>
          </a:p>
          <a:p>
            <a:pPr lvl="1" algn="r" rtl="1"/>
            <a:r>
              <a:rPr lang="he-IL" dirty="0" smtClean="0"/>
              <a:t>כך שיהיה בממדי החלון</a:t>
            </a:r>
          </a:p>
          <a:p>
            <a:pPr lvl="1" algn="r" rtl="1"/>
            <a:r>
              <a:rPr lang="he-IL" dirty="0" smtClean="0"/>
              <a:t>זה סוג </a:t>
            </a:r>
            <a:r>
              <a:rPr lang="he-IL" dirty="0"/>
              <a:t>של </a:t>
            </a:r>
            <a:r>
              <a:rPr lang="en-US" dirty="0" smtClean="0"/>
              <a:t>Widget</a:t>
            </a:r>
            <a:r>
              <a:rPr lang="he-IL" dirty="0" smtClean="0"/>
              <a:t>...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מציג כפתור </a:t>
            </a:r>
            <a:r>
              <a:rPr lang="en-US" dirty="0" smtClean="0"/>
              <a:t>“Run!!!”</a:t>
            </a:r>
            <a:r>
              <a:rPr lang="he-IL" dirty="0" smtClean="0"/>
              <a:t> כבתרשים: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עליכם לבנות </a:t>
            </a:r>
            <a:r>
              <a:rPr lang="he-IL" b="1" u="sng" dirty="0" smtClean="0"/>
              <a:t>פרויקט חדש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" y="1935480"/>
            <a:ext cx="5386474" cy="4269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6366" y="620491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e-IL" dirty="0" smtClean="0"/>
              <a:t>אתם צריכים להוסיף</a:t>
            </a:r>
            <a:endParaRPr lang="en-US" dirty="0" err="1" smtClean="0"/>
          </a:p>
        </p:txBody>
      </p:sp>
      <p:sp>
        <p:nvSpPr>
          <p:cNvPr id="6" name="Right Arrow 5"/>
          <p:cNvSpPr/>
          <p:nvPr/>
        </p:nvSpPr>
        <p:spPr>
          <a:xfrm rot="12251085">
            <a:off x="5129528" y="6150878"/>
            <a:ext cx="590775" cy="30262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2480" y="1935480"/>
            <a:ext cx="10972800" cy="438912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לחיצה על הכפתור תגרום לכדור הירוק</a:t>
            </a:r>
          </a:p>
          <a:p>
            <a:pPr algn="r" rtl="1"/>
            <a:r>
              <a:rPr lang="he-IL" sz="2400" b="1" u="sng" dirty="0" smtClean="0"/>
              <a:t>לזוז בצורה אוטומטית</a:t>
            </a:r>
          </a:p>
          <a:p>
            <a:pPr algn="r" rtl="1"/>
            <a:r>
              <a:rPr lang="he-IL" sz="2400" dirty="0" smtClean="0"/>
              <a:t>אל עבר היציאה,</a:t>
            </a:r>
          </a:p>
          <a:p>
            <a:pPr algn="r" rtl="1"/>
            <a:r>
              <a:rPr lang="he-IL" sz="2400" dirty="0" smtClean="0"/>
              <a:t>תוך כדי התחמקות מהנחשים</a:t>
            </a:r>
          </a:p>
          <a:p>
            <a:pPr lvl="1" algn="r" rtl="1"/>
            <a:r>
              <a:rPr lang="he-IL" sz="2000" dirty="0" smtClean="0"/>
              <a:t>עליכם להתחשב בעובדה שבכל </a:t>
            </a:r>
            <a:r>
              <a:rPr lang="en-US" sz="2000" dirty="0" smtClean="0"/>
              <a:t>140ms</a:t>
            </a:r>
            <a:r>
              <a:rPr lang="he-IL" sz="2000" dirty="0" smtClean="0"/>
              <a:t> הנחשים זזים</a:t>
            </a:r>
            <a:endParaRPr lang="en-US" sz="2000" dirty="0" smtClean="0"/>
          </a:p>
          <a:p>
            <a:pPr lvl="1" algn="r" rtl="1"/>
            <a:endParaRPr lang="en-US" sz="2000" dirty="0"/>
          </a:p>
          <a:p>
            <a:pPr algn="r" rtl="1"/>
            <a:r>
              <a:rPr lang="he-IL" sz="2400" u="sng" dirty="0" smtClean="0"/>
              <a:t>לשם כך תעשו </a:t>
            </a:r>
            <a:r>
              <a:rPr lang="en-US" sz="2400" u="sng" dirty="0" smtClean="0"/>
              <a:t>REUSE</a:t>
            </a:r>
            <a:r>
              <a:rPr lang="he-IL" sz="2400" u="sng" dirty="0" smtClean="0"/>
              <a:t> לקוד מפרויקט הקורס!</a:t>
            </a:r>
            <a:endParaRPr lang="en-US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עליכם לבנות </a:t>
            </a:r>
            <a:r>
              <a:rPr lang="he-IL" b="1" u="sng" dirty="0" smtClean="0"/>
              <a:t>פרויקט חדש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" y="1935480"/>
            <a:ext cx="5386474" cy="42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API</a:t>
            </a:r>
            <a:r>
              <a:rPr lang="he-IL" dirty="0" smtClean="0"/>
              <a:t> עבור שליפת הנתונים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5325" y="2408819"/>
            <a:ext cx="94749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SnakesBoard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SnakesBoard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he-IL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הורה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e-IL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סטייל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e-IL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שורות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e-IL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עמודות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.getExitCol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.getExitRow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.getCharacterCol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.getCharacterRow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(Snake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.getSnakes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he-IL" sz="20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for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(Link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.getLinks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he-IL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l</a:t>
            </a:r>
            <a:r>
              <a:rPr lang="en-US" sz="20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","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</a:t>
            </a:r>
            <a:r>
              <a:rPr lang="en-US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0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9624" y="2045496"/>
            <a:ext cx="33409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009900"/>
                </a:solidFill>
              </a:rPr>
              <a:t>המופע שעליכם ליצור בתוך חלון //</a:t>
            </a:r>
            <a:endParaRPr lang="en-US" dirty="0" err="1" smtClean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5510" y="3032027"/>
            <a:ext cx="36054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009900"/>
                </a:solidFill>
              </a:rPr>
              <a:t>מיקום העמודה והשורה של היציאה //</a:t>
            </a:r>
            <a:endParaRPr lang="en-US" dirty="0" err="1" smtClean="0">
              <a:solidFill>
                <a:srgbClr val="00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6983" y="3963090"/>
            <a:ext cx="34772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009900"/>
                </a:solidFill>
              </a:rPr>
              <a:t>מיקום העמודה והשורה של הכדור //</a:t>
            </a:r>
            <a:endParaRPr lang="en-US" dirty="0" err="1" smtClean="0">
              <a:solidFill>
                <a:srgbClr val="00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2367" y="4807829"/>
            <a:ext cx="38266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// </a:t>
            </a:r>
            <a:r>
              <a:rPr lang="en-US" dirty="0" err="1" smtClean="0">
                <a:solidFill>
                  <a:srgbClr val="009900"/>
                </a:solidFill>
              </a:rPr>
              <a:t>SankesBoard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he-IL" dirty="0" smtClean="0">
                <a:solidFill>
                  <a:srgbClr val="009900"/>
                </a:solidFill>
              </a:rPr>
              <a:t>רשימת הנחשים שיש ל</a:t>
            </a:r>
            <a:endParaRPr lang="en-US" dirty="0" err="1" smtClean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2367" y="5467902"/>
            <a:ext cx="28696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009900"/>
                </a:solidFill>
              </a:rPr>
              <a:t>רשימת החוליות שיש לנחש //</a:t>
            </a:r>
            <a:endParaRPr lang="en-US" dirty="0" err="1" smtClean="0">
              <a:solidFill>
                <a:srgbClr val="0099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8640" y="6075461"/>
            <a:ext cx="24561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// x = column , y = row</a:t>
            </a:r>
            <a:endParaRPr lang="en-US" dirty="0" smtClean="0">
              <a:solidFill>
                <a:srgbClr val="0099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2580" y="2101250"/>
            <a:ext cx="3239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e-IL" dirty="0" smtClean="0"/>
              <a:t>תאתחלו משחק של: 30           30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57663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API</a:t>
            </a:r>
            <a:r>
              <a:rPr lang="he-IL" dirty="0" smtClean="0"/>
              <a:t> עבור הזזת הכדור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8834" y="2535258"/>
            <a:ext cx="66359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.moveUp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sz="2800" dirty="0">
                <a:solidFill>
                  <a:srgbClr val="3F7F5F"/>
                </a:solidFill>
                <a:latin typeface="Courier New" panose="02070309020205020404" pitchFamily="49" charset="0"/>
              </a:rPr>
              <a:t>// moves up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.moveDown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sz="2800" dirty="0">
                <a:solidFill>
                  <a:srgbClr val="3F7F5F"/>
                </a:solidFill>
                <a:latin typeface="Courier New" panose="02070309020205020404" pitchFamily="49" charset="0"/>
              </a:rPr>
              <a:t>// moves down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.moveLeft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sz="2800" dirty="0">
                <a:solidFill>
                  <a:srgbClr val="3F7F5F"/>
                </a:solidFill>
                <a:latin typeface="Courier New" panose="02070309020205020404" pitchFamily="49" charset="0"/>
              </a:rPr>
              <a:t>// moves left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sb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.moveRight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sz="2800" dirty="0">
                <a:solidFill>
                  <a:srgbClr val="3F7F5F"/>
                </a:solidFill>
                <a:latin typeface="Courier New" panose="02070309020205020404" pitchFamily="49" charset="0"/>
              </a:rPr>
              <a:t>// moves right</a:t>
            </a:r>
          </a:p>
        </p:txBody>
      </p:sp>
    </p:spTree>
    <p:extLst>
      <p:ext uri="{BB962C8B-B14F-4D97-AF65-F5344CB8AC3E}">
        <p14:creationId xmlns:p14="http://schemas.microsoft.com/office/powerpoint/2010/main" val="259383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589" y="1935480"/>
            <a:ext cx="11390811" cy="438912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שמירה על כללי תכנות נכונים והפרדה בין שכבות</a:t>
            </a:r>
          </a:p>
          <a:p>
            <a:pPr algn="r" rtl="1"/>
            <a:r>
              <a:rPr lang="he-IL" dirty="0" smtClean="0"/>
              <a:t>להבין את המשימה ולתכנן את העבודה</a:t>
            </a:r>
          </a:p>
          <a:p>
            <a:pPr lvl="1" algn="r" rtl="1"/>
            <a:r>
              <a:rPr lang="he-IL" dirty="0" smtClean="0"/>
              <a:t>תכנון העבודה כולל הגדרת מחלקות, חלוקת האחריות לכל מחלקה, וקשרי הגומלין שלהן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יש לעבוד על פי התכנון, אך לא להיתקע על באגים</a:t>
            </a:r>
          </a:p>
          <a:p>
            <a:pPr lvl="1" algn="r" rtl="1"/>
            <a:r>
              <a:rPr lang="he-IL" dirty="0" smtClean="0"/>
              <a:t>חלק מהמבחן הוא על היכולת להמשיך לפתח גם בנוכחות באגים, ולחזור אליהם אח"כ</a:t>
            </a:r>
          </a:p>
          <a:p>
            <a:pPr lvl="1" algn="r" rtl="1"/>
            <a:r>
              <a:rPr lang="he-IL" dirty="0" smtClean="0"/>
              <a:t>אנחנו לא מצפים </a:t>
            </a:r>
            <a:r>
              <a:rPr lang="he-IL" dirty="0" err="1" smtClean="0"/>
              <a:t>שהכל</a:t>
            </a:r>
            <a:r>
              <a:rPr lang="he-IL" dirty="0" smtClean="0"/>
              <a:t> יעבוד חלק </a:t>
            </a:r>
            <a:r>
              <a:rPr lang="he-IL" dirty="0" err="1" smtClean="0"/>
              <a:t>בגרסא</a:t>
            </a:r>
            <a:r>
              <a:rPr lang="he-IL" dirty="0" smtClean="0"/>
              <a:t> הראשונה</a:t>
            </a:r>
          </a:p>
          <a:p>
            <a:pPr lvl="1" algn="r" rtl="1"/>
            <a:r>
              <a:rPr lang="he-IL" dirty="0" smtClean="0"/>
              <a:t>אנחנו כן מצפים לראות </a:t>
            </a:r>
            <a:r>
              <a:rPr lang="he-IL" u="sng" dirty="0" err="1" smtClean="0"/>
              <a:t>גרסא</a:t>
            </a:r>
            <a:r>
              <a:rPr lang="he-IL" u="sng" dirty="0" smtClean="0"/>
              <a:t> מלאה</a:t>
            </a:r>
            <a:r>
              <a:rPr lang="he-IL" dirty="0" smtClean="0"/>
              <a:t>, שנעשה בה מאמץ לעמוד בכל הדרישות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דגשים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1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589" y="1935480"/>
            <a:ext cx="11390811" cy="438912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כתבו קוד ולא תירוצים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תשאירו זמן</a:t>
            </a:r>
          </a:p>
          <a:p>
            <a:pPr lvl="1" algn="r" rtl="1"/>
            <a:r>
              <a:rPr lang="he-IL" dirty="0" smtClean="0"/>
              <a:t>לכתיבת מסמך התיעוד בצורה מפורטת</a:t>
            </a:r>
          </a:p>
          <a:p>
            <a:pPr lvl="1" algn="r" rtl="1"/>
            <a:r>
              <a:rPr lang="he-IL" dirty="0" smtClean="0"/>
              <a:t>ולאריזת המוצר עבור הפעלה פשוטה</a:t>
            </a:r>
          </a:p>
          <a:p>
            <a:pPr algn="r" rtl="1"/>
            <a:endParaRPr lang="he-IL" b="1" u="sng" dirty="0" smtClean="0"/>
          </a:p>
          <a:p>
            <a:pPr algn="r" rtl="1"/>
            <a:r>
              <a:rPr lang="he-IL" b="1" u="sng" dirty="0" smtClean="0"/>
              <a:t>תוודאו שקוד המקור שלכם מוגש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דגשים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581</Words>
  <Application>Microsoft Office PowerPoint</Application>
  <PresentationFormat>Widescreen</PresentationFormat>
  <Paragraphs>119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Gisha</vt:lpstr>
      <vt:lpstr>Palatino Linotype</vt:lpstr>
      <vt:lpstr>Wingdings 2</vt:lpstr>
      <vt:lpstr>Presentation on brainstorming</vt:lpstr>
      <vt:lpstr>תכנות אלגוריתמי בג'אווה – מועד ב'</vt:lpstr>
      <vt:lpstr>מבוכים ונחשים!</vt:lpstr>
      <vt:lpstr>מבוכים ונחשים!</vt:lpstr>
      <vt:lpstr>עליכם לבנות פרויקט חדש</vt:lpstr>
      <vt:lpstr>עליכם לבנות פרויקט חדש</vt:lpstr>
      <vt:lpstr>API עבור שליפת הנתונים</vt:lpstr>
      <vt:lpstr>API עבור הזזת הכדור</vt:lpstr>
      <vt:lpstr>דגשים</vt:lpstr>
      <vt:lpstr>דגשים</vt:lpstr>
      <vt:lpstr>דגשים</vt:lpstr>
      <vt:lpstr>מסמך תיעוד</vt:lpstr>
      <vt:lpstr>הגשה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Eliahu Khalastchi</dc:creator>
  <cp:lastModifiedBy>Eliahu Khalastchi</cp:lastModifiedBy>
  <cp:revision>73</cp:revision>
  <dcterms:created xsi:type="dcterms:W3CDTF">2014-11-03T08:43:58Z</dcterms:created>
  <dcterms:modified xsi:type="dcterms:W3CDTF">2015-11-11T16:30:15Z</dcterms:modified>
</cp:coreProperties>
</file>