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06" r:id="rId2"/>
    <p:sldId id="307" r:id="rId3"/>
    <p:sldId id="292" r:id="rId4"/>
    <p:sldId id="293" r:id="rId5"/>
    <p:sldId id="294" r:id="rId6"/>
    <p:sldId id="308" r:id="rId7"/>
    <p:sldId id="268" r:id="rId8"/>
    <p:sldId id="267" r:id="rId9"/>
    <p:sldId id="296" r:id="rId10"/>
    <p:sldId id="297" r:id="rId11"/>
    <p:sldId id="298" r:id="rId12"/>
    <p:sldId id="299" r:id="rId13"/>
    <p:sldId id="300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8"/>
    <p:restoredTop sz="93309"/>
  </p:normalViewPr>
  <p:slideViewPr>
    <p:cSldViewPr snapToGrid="0" snapToObjects="1">
      <p:cViewPr varScale="1">
        <p:scale>
          <a:sx n="132" d="100"/>
          <a:sy n="132" d="100"/>
        </p:scale>
        <p:origin x="8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530</c:v>
                </c:pt>
                <c:pt idx="1">
                  <c:v>488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8A-2349-81BD-47CC3AB0AC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Sheet1!$C$2:$C$3</c:f>
              <c:numCache>
                <c:formatCode>General</c:formatCode>
                <c:ptCount val="2"/>
                <c:pt idx="0">
                  <c:v>588</c:v>
                </c:pt>
                <c:pt idx="1">
                  <c:v>553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98A-2349-81BD-47CC3AB0AC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Sheet1!$D$2:$D$3</c:f>
              <c:numCache>
                <c:formatCode>General</c:formatCode>
                <c:ptCount val="2"/>
                <c:pt idx="0">
                  <c:v>74</c:v>
                </c:pt>
                <c:pt idx="1">
                  <c:v>453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98A-2349-81BD-47CC3AB0ACC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Sheet1!$E$2:$E$3</c:f>
              <c:numCache>
                <c:formatCode>General</c:formatCode>
                <c:ptCount val="2"/>
                <c:pt idx="0">
                  <c:v>942</c:v>
                </c:pt>
                <c:pt idx="1">
                  <c:v>539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98A-2349-81BD-47CC3AB0ACC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Sheet1!$F$2:$F$3</c:f>
              <c:numCache>
                <c:formatCode>General</c:formatCode>
                <c:ptCount val="2"/>
                <c:pt idx="0">
                  <c:v>492</c:v>
                </c:pt>
                <c:pt idx="1">
                  <c:v>405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98A-2349-81BD-47CC3AB0ACC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Sheet1!$G$2:$G$3</c:f>
              <c:numCache>
                <c:formatCode>General</c:formatCode>
                <c:ptCount val="2"/>
                <c:pt idx="0">
                  <c:v>123</c:v>
                </c:pt>
                <c:pt idx="1">
                  <c:v>423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98A-2349-81BD-47CC3AB0ACC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Sheet1!$H$2:$H$3</c:f>
              <c:numCache>
                <c:formatCode>General</c:formatCode>
                <c:ptCount val="2"/>
                <c:pt idx="0">
                  <c:v>554</c:v>
                </c:pt>
                <c:pt idx="1">
                  <c:v>476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98A-2349-81BD-47CC3AB0ACC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Column7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Sheet1!$I$2:$I$3</c:f>
              <c:numCache>
                <c:formatCode>General</c:formatCode>
                <c:ptCount val="2"/>
                <c:pt idx="0">
                  <c:v>421</c:v>
                </c:pt>
                <c:pt idx="1">
                  <c:v>498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98A-2349-81BD-47CC3AB0ACC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Column8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Sheet1!$J$2:$J$3</c:f>
              <c:numCache>
                <c:formatCode>General</c:formatCode>
                <c:ptCount val="2"/>
                <c:pt idx="0">
                  <c:v>975</c:v>
                </c:pt>
                <c:pt idx="1">
                  <c:v>597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D98A-2349-81BD-47CC3AB0ACC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Column9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Sheet1!$K$2:$K$3</c:f>
              <c:numCache>
                <c:formatCode>General</c:formatCode>
                <c:ptCount val="2"/>
                <c:pt idx="0">
                  <c:v>928</c:v>
                </c:pt>
                <c:pt idx="1">
                  <c:v>405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D98A-2349-81BD-47CC3AB0ACC6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Column10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Sheet1!$L$2:$L$3</c:f>
              <c:numCache>
                <c:formatCode>General</c:formatCode>
                <c:ptCount val="2"/>
                <c:pt idx="0">
                  <c:v>182</c:v>
                </c:pt>
                <c:pt idx="1">
                  <c:v>487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D98A-2349-81BD-47CC3AB0ACC6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Column11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Sheet1!$M$2:$M$3</c:f>
              <c:numCache>
                <c:formatCode>General</c:formatCode>
                <c:ptCount val="2"/>
                <c:pt idx="0">
                  <c:v>823</c:v>
                </c:pt>
                <c:pt idx="1">
                  <c:v>572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D98A-2349-81BD-47CC3AB0ACC6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Column12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Sheet1!$N$2:$N$3</c:f>
              <c:numCache>
                <c:formatCode>General</c:formatCode>
                <c:ptCount val="2"/>
                <c:pt idx="0">
                  <c:v>875</c:v>
                </c:pt>
                <c:pt idx="1">
                  <c:v>444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D98A-2349-81BD-47CC3AB0ACC6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Column13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Sheet1!$O$2:$O$3</c:f>
              <c:numCache>
                <c:formatCode>General</c:formatCode>
                <c:ptCount val="2"/>
                <c:pt idx="0">
                  <c:v>577</c:v>
                </c:pt>
                <c:pt idx="1">
                  <c:v>437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D98A-2349-81BD-47CC3AB0ACC6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Column14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Sheet1!$P$2:$P$3</c:f>
              <c:numCache>
                <c:formatCode>General</c:formatCode>
                <c:ptCount val="2"/>
                <c:pt idx="0">
                  <c:v>247</c:v>
                </c:pt>
                <c:pt idx="1">
                  <c:v>569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D98A-2349-81BD-47CC3AB0ACC6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Column15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Sheet1!$Q$2:$Q$3</c:f>
              <c:numCache>
                <c:formatCode>General</c:formatCode>
                <c:ptCount val="2"/>
                <c:pt idx="0">
                  <c:v>897</c:v>
                </c:pt>
                <c:pt idx="1">
                  <c:v>448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D98A-2349-81BD-47CC3AB0ACC6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Column16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Sheet1!$R$2:$R$3</c:f>
              <c:numCache>
                <c:formatCode>General</c:formatCode>
                <c:ptCount val="2"/>
                <c:pt idx="0">
                  <c:v>137</c:v>
                </c:pt>
                <c:pt idx="1">
                  <c:v>530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D98A-2349-81BD-47CC3AB0ACC6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Column17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Sheet1!$S$2:$S$3</c:f>
              <c:numCache>
                <c:formatCode>General</c:formatCode>
                <c:ptCount val="2"/>
                <c:pt idx="0">
                  <c:v>151</c:v>
                </c:pt>
                <c:pt idx="1">
                  <c:v>548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D98A-2349-81BD-47CC3AB0ACC6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Column18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Sheet1!$T$2:$T$3</c:f>
              <c:numCache>
                <c:formatCode>General</c:formatCode>
                <c:ptCount val="2"/>
                <c:pt idx="0">
                  <c:v>660</c:v>
                </c:pt>
                <c:pt idx="1">
                  <c:v>415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D98A-2349-81BD-47CC3AB0ACC6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Column19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Sheet1!$U$2:$U$3</c:f>
              <c:numCache>
                <c:formatCode>General</c:formatCode>
                <c:ptCount val="2"/>
                <c:pt idx="0">
                  <c:v>272</c:v>
                </c:pt>
                <c:pt idx="1">
                  <c:v>586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D98A-2349-81BD-47CC3AB0ACC6}"/>
            </c:ext>
          </c:extLst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Column20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Sheet1!$V$2:$V$3</c:f>
              <c:numCache>
                <c:formatCode>General</c:formatCode>
                <c:ptCount val="2"/>
                <c:pt idx="0">
                  <c:v>871</c:v>
                </c:pt>
                <c:pt idx="1">
                  <c:v>408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D98A-2349-81BD-47CC3AB0ACC6}"/>
            </c:ext>
          </c:extLst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Column21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Sheet1!$W$2:$W$3</c:f>
              <c:numCache>
                <c:formatCode>General</c:formatCode>
                <c:ptCount val="2"/>
                <c:pt idx="0">
                  <c:v>691</c:v>
                </c:pt>
                <c:pt idx="1">
                  <c:v>419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D98A-2349-81BD-47CC3AB0ACC6}"/>
            </c:ext>
          </c:extLst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Column22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Sheet1!$X$2:$X$3</c:f>
              <c:numCache>
                <c:formatCode>General</c:formatCode>
                <c:ptCount val="2"/>
                <c:pt idx="0">
                  <c:v>637</c:v>
                </c:pt>
                <c:pt idx="1">
                  <c:v>542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D98A-2349-81BD-47CC3AB0ACC6}"/>
            </c:ext>
          </c:extLst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Column23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Sheet1!$Y$2:$Y$3</c:f>
              <c:numCache>
                <c:formatCode>General</c:formatCode>
                <c:ptCount val="2"/>
                <c:pt idx="0">
                  <c:v>916</c:v>
                </c:pt>
                <c:pt idx="1">
                  <c:v>444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D98A-2349-81BD-47CC3AB0ACC6}"/>
            </c:ext>
          </c:extLst>
        </c:ser>
        <c:ser>
          <c:idx val="24"/>
          <c:order val="24"/>
          <c:tx>
            <c:strRef>
              <c:f>Sheet1!$Z$1</c:f>
              <c:strCache>
                <c:ptCount val="1"/>
                <c:pt idx="0">
                  <c:v>Column24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Sheet1!$Z$2:$Z$3</c:f>
              <c:numCache>
                <c:formatCode>General</c:formatCode>
                <c:ptCount val="2"/>
                <c:pt idx="0">
                  <c:v>983</c:v>
                </c:pt>
                <c:pt idx="1">
                  <c:v>441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D98A-2349-81BD-47CC3AB0ACC6}"/>
            </c:ext>
          </c:extLst>
        </c:ser>
        <c:ser>
          <c:idx val="25"/>
          <c:order val="25"/>
          <c:tx>
            <c:strRef>
              <c:f>Sheet1!$AA$1</c:f>
              <c:strCache>
                <c:ptCount val="1"/>
                <c:pt idx="0">
                  <c:v>Column25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Sheet1!$AA$2:$AA$3</c:f>
              <c:numCache>
                <c:formatCode>General</c:formatCode>
                <c:ptCount val="2"/>
                <c:pt idx="0">
                  <c:v>506</c:v>
                </c:pt>
                <c:pt idx="1">
                  <c:v>535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D98A-2349-81BD-47CC3AB0ACC6}"/>
            </c:ext>
          </c:extLst>
        </c:ser>
        <c:ser>
          <c:idx val="26"/>
          <c:order val="26"/>
          <c:tx>
            <c:strRef>
              <c:f>Sheet1!$AB$1</c:f>
              <c:strCache>
                <c:ptCount val="1"/>
                <c:pt idx="0">
                  <c:v>Column26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Sheet1!$AB$2:$AB$3</c:f>
              <c:numCache>
                <c:formatCode>General</c:formatCode>
                <c:ptCount val="2"/>
                <c:pt idx="0">
                  <c:v>746</c:v>
                </c:pt>
                <c:pt idx="1">
                  <c:v>465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A-D98A-2349-81BD-47CC3AB0ACC6}"/>
            </c:ext>
          </c:extLst>
        </c:ser>
        <c:ser>
          <c:idx val="27"/>
          <c:order val="27"/>
          <c:tx>
            <c:strRef>
              <c:f>Sheet1!$AC$1</c:f>
              <c:strCache>
                <c:ptCount val="1"/>
                <c:pt idx="0">
                  <c:v>Column27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Sheet1!$AC$2:$AC$3</c:f>
              <c:numCache>
                <c:formatCode>General</c:formatCode>
                <c:ptCount val="2"/>
                <c:pt idx="0">
                  <c:v>294</c:v>
                </c:pt>
                <c:pt idx="1">
                  <c:v>596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B-D98A-2349-81BD-47CC3AB0ACC6}"/>
            </c:ext>
          </c:extLst>
        </c:ser>
        <c:ser>
          <c:idx val="28"/>
          <c:order val="28"/>
          <c:tx>
            <c:strRef>
              <c:f>Sheet1!$AD$1</c:f>
              <c:strCache>
                <c:ptCount val="1"/>
                <c:pt idx="0">
                  <c:v>Column28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Sheet1!$AD$2:$AD$3</c:f>
              <c:numCache>
                <c:formatCode>General</c:formatCode>
                <c:ptCount val="2"/>
                <c:pt idx="0">
                  <c:v>920</c:v>
                </c:pt>
                <c:pt idx="1">
                  <c:v>598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C-D98A-2349-81BD-47CC3AB0ACC6}"/>
            </c:ext>
          </c:extLst>
        </c:ser>
        <c:ser>
          <c:idx val="29"/>
          <c:order val="29"/>
          <c:tx>
            <c:strRef>
              <c:f>Sheet1!$AE$1</c:f>
              <c:strCache>
                <c:ptCount val="1"/>
                <c:pt idx="0">
                  <c:v>Column29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Sheet1!$AE$2:$AE$3</c:f>
              <c:numCache>
                <c:formatCode>General</c:formatCode>
                <c:ptCount val="2"/>
                <c:pt idx="0">
                  <c:v>156</c:v>
                </c:pt>
                <c:pt idx="1">
                  <c:v>590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D-D98A-2349-81BD-47CC3AB0ACC6}"/>
            </c:ext>
          </c:extLst>
        </c:ser>
        <c:ser>
          <c:idx val="30"/>
          <c:order val="30"/>
          <c:tx>
            <c:strRef>
              <c:f>Sheet1!$AF$1</c:f>
              <c:strCache>
                <c:ptCount val="1"/>
                <c:pt idx="0">
                  <c:v>Column30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Sheet1!$AF$2:$AF$3</c:f>
              <c:numCache>
                <c:formatCode>General</c:formatCode>
                <c:ptCount val="2"/>
                <c:pt idx="0">
                  <c:v>963</c:v>
                </c:pt>
                <c:pt idx="1">
                  <c:v>584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E-D98A-2349-81BD-47CC3AB0ACC6}"/>
            </c:ext>
          </c:extLst>
        </c:ser>
        <c:ser>
          <c:idx val="31"/>
          <c:order val="31"/>
          <c:tx>
            <c:strRef>
              <c:f>Sheet1!$AG$1</c:f>
              <c:strCache>
                <c:ptCount val="1"/>
                <c:pt idx="0">
                  <c:v>Column31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Sheet1!$AG$2:$AG$3</c:f>
              <c:numCache>
                <c:formatCode>General</c:formatCode>
                <c:ptCount val="2"/>
                <c:pt idx="0">
                  <c:v>25</c:v>
                </c:pt>
                <c:pt idx="1">
                  <c:v>594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63-D98A-2349-81BD-47CC3AB0ACC6}"/>
            </c:ext>
          </c:extLst>
        </c:ser>
        <c:ser>
          <c:idx val="32"/>
          <c:order val="32"/>
          <c:tx>
            <c:strRef>
              <c:f>Sheet1!$AH$1</c:f>
              <c:strCache>
                <c:ptCount val="1"/>
                <c:pt idx="0">
                  <c:v>Column32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Sheet1!$AH$2:$AH$3</c:f>
              <c:numCache>
                <c:formatCode>General</c:formatCode>
                <c:ptCount val="2"/>
                <c:pt idx="0">
                  <c:v>232</c:v>
                </c:pt>
                <c:pt idx="1">
                  <c:v>515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64-D98A-2349-81BD-47CC3AB0ACC6}"/>
            </c:ext>
          </c:extLst>
        </c:ser>
        <c:ser>
          <c:idx val="33"/>
          <c:order val="33"/>
          <c:tx>
            <c:strRef>
              <c:f>Sheet1!$AI$1</c:f>
              <c:strCache>
                <c:ptCount val="1"/>
                <c:pt idx="0">
                  <c:v>Column33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Sheet1!$AI$2:$AI$3</c:f>
              <c:numCache>
                <c:formatCode>General</c:formatCode>
                <c:ptCount val="2"/>
                <c:pt idx="0">
                  <c:v>230</c:v>
                </c:pt>
                <c:pt idx="1">
                  <c:v>489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65-D98A-2349-81BD-47CC3AB0ACC6}"/>
            </c:ext>
          </c:extLst>
        </c:ser>
        <c:ser>
          <c:idx val="34"/>
          <c:order val="34"/>
          <c:tx>
            <c:strRef>
              <c:f>Sheet1!$AJ$1</c:f>
              <c:strCache>
                <c:ptCount val="1"/>
                <c:pt idx="0">
                  <c:v>Column34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Sheet1!$AJ$2:$AJ$3</c:f>
              <c:numCache>
                <c:formatCode>General</c:formatCode>
                <c:ptCount val="2"/>
                <c:pt idx="0">
                  <c:v>350</c:v>
                </c:pt>
                <c:pt idx="1">
                  <c:v>555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66-D98A-2349-81BD-47CC3AB0ACC6}"/>
            </c:ext>
          </c:extLst>
        </c:ser>
        <c:ser>
          <c:idx val="35"/>
          <c:order val="35"/>
          <c:tx>
            <c:strRef>
              <c:f>Sheet1!$AK$1</c:f>
              <c:strCache>
                <c:ptCount val="1"/>
                <c:pt idx="0">
                  <c:v>Column35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Sheet1!$AK$2:$AK$3</c:f>
              <c:numCache>
                <c:formatCode>General</c:formatCode>
                <c:ptCount val="2"/>
                <c:pt idx="0">
                  <c:v>994</c:v>
                </c:pt>
                <c:pt idx="1">
                  <c:v>495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67-D98A-2349-81BD-47CC3AB0ACC6}"/>
            </c:ext>
          </c:extLst>
        </c:ser>
        <c:ser>
          <c:idx val="36"/>
          <c:order val="36"/>
          <c:tx>
            <c:strRef>
              <c:f>Sheet1!$AL$1</c:f>
              <c:strCache>
                <c:ptCount val="1"/>
                <c:pt idx="0">
                  <c:v>Column36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  <a:lumOff val="30000"/>
                </a:schemeClr>
              </a:solidFill>
              <a:ln w="9525">
                <a:solidFill>
                  <a:schemeClr val="accent1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Sheet1!$AL$2:$AL$3</c:f>
              <c:numCache>
                <c:formatCode>General</c:formatCode>
                <c:ptCount val="2"/>
                <c:pt idx="0">
                  <c:v>820</c:v>
                </c:pt>
                <c:pt idx="1">
                  <c:v>549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68-D98A-2349-81BD-47CC3AB0ACC6}"/>
            </c:ext>
          </c:extLst>
        </c:ser>
        <c:ser>
          <c:idx val="37"/>
          <c:order val="37"/>
          <c:tx>
            <c:strRef>
              <c:f>Sheet1!$AM$1</c:f>
              <c:strCache>
                <c:ptCount val="1"/>
                <c:pt idx="0">
                  <c:v>Column37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  <a:lumOff val="30000"/>
                </a:schemeClr>
              </a:solidFill>
              <a:ln w="9525">
                <a:solidFill>
                  <a:schemeClr val="accent2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Sheet1!$AM$2:$AM$3</c:f>
              <c:numCache>
                <c:formatCode>General</c:formatCode>
                <c:ptCount val="2"/>
                <c:pt idx="0">
                  <c:v>528</c:v>
                </c:pt>
                <c:pt idx="1">
                  <c:v>432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69-D98A-2349-81BD-47CC3AB0ACC6}"/>
            </c:ext>
          </c:extLst>
        </c:ser>
        <c:ser>
          <c:idx val="38"/>
          <c:order val="38"/>
          <c:tx>
            <c:strRef>
              <c:f>Sheet1!$AN$1</c:f>
              <c:strCache>
                <c:ptCount val="1"/>
                <c:pt idx="0">
                  <c:v>Column38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  <a:lumOff val="30000"/>
                </a:schemeClr>
              </a:solidFill>
              <a:ln w="9525">
                <a:solidFill>
                  <a:schemeClr val="accent3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Sheet1!$AN$2:$AN$3</c:f>
              <c:numCache>
                <c:formatCode>General</c:formatCode>
                <c:ptCount val="2"/>
                <c:pt idx="0">
                  <c:v>755</c:v>
                </c:pt>
                <c:pt idx="1">
                  <c:v>576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6A-D98A-2349-81BD-47CC3AB0ACC6}"/>
            </c:ext>
          </c:extLst>
        </c:ser>
        <c:ser>
          <c:idx val="39"/>
          <c:order val="39"/>
          <c:tx>
            <c:strRef>
              <c:f>Sheet1!$AO$1</c:f>
              <c:strCache>
                <c:ptCount val="1"/>
                <c:pt idx="0">
                  <c:v>Column39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  <a:lumOff val="30000"/>
                </a:schemeClr>
              </a:solidFill>
              <a:ln w="9525">
                <a:solidFill>
                  <a:schemeClr val="accent4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Sheet1!$AO$2:$AO$3</c:f>
              <c:numCache>
                <c:formatCode>General</c:formatCode>
                <c:ptCount val="2"/>
                <c:pt idx="0">
                  <c:v>405</c:v>
                </c:pt>
                <c:pt idx="1">
                  <c:v>527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6B-D98A-2349-81BD-47CC3AB0ACC6}"/>
            </c:ext>
          </c:extLst>
        </c:ser>
        <c:ser>
          <c:idx val="40"/>
          <c:order val="40"/>
          <c:tx>
            <c:strRef>
              <c:f>Sheet1!$AP$1</c:f>
              <c:strCache>
                <c:ptCount val="1"/>
                <c:pt idx="0">
                  <c:v>Column40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  <a:lumOff val="30000"/>
                </a:schemeClr>
              </a:solidFill>
              <a:ln w="9525">
                <a:solidFill>
                  <a:schemeClr val="accent5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Sheet1!$AP$2:$AP$3</c:f>
              <c:numCache>
                <c:formatCode>General</c:formatCode>
                <c:ptCount val="2"/>
                <c:pt idx="0">
                  <c:v>785</c:v>
                </c:pt>
                <c:pt idx="1">
                  <c:v>528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6C-D98A-2349-81BD-47CC3AB0ACC6}"/>
            </c:ext>
          </c:extLst>
        </c:ser>
        <c:ser>
          <c:idx val="41"/>
          <c:order val="41"/>
          <c:tx>
            <c:strRef>
              <c:f>Sheet1!$AQ$1</c:f>
              <c:strCache>
                <c:ptCount val="1"/>
                <c:pt idx="0">
                  <c:v>Column41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  <a:lumOff val="30000"/>
                </a:schemeClr>
              </a:solidFill>
              <a:ln w="9525">
                <a:solidFill>
                  <a:schemeClr val="accent6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Sheet1!$AQ$2:$AQ$3</c:f>
              <c:numCache>
                <c:formatCode>General</c:formatCode>
                <c:ptCount val="2"/>
                <c:pt idx="0">
                  <c:v>216</c:v>
                </c:pt>
                <c:pt idx="1">
                  <c:v>497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6D-D98A-2349-81BD-47CC3AB0ACC6}"/>
            </c:ext>
          </c:extLst>
        </c:ser>
        <c:ser>
          <c:idx val="42"/>
          <c:order val="42"/>
          <c:tx>
            <c:strRef>
              <c:f>Sheet1!$AR$1</c:f>
              <c:strCache>
                <c:ptCount val="1"/>
                <c:pt idx="0">
                  <c:v>Column42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</a:schemeClr>
              </a:solidFill>
              <a:ln w="9525">
                <a:solidFill>
                  <a:schemeClr val="accent1">
                    <a:lumMod val="7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Sheet1!$AR$2:$AR$3</c:f>
              <c:numCache>
                <c:formatCode>General</c:formatCode>
                <c:ptCount val="2"/>
                <c:pt idx="0">
                  <c:v>106</c:v>
                </c:pt>
                <c:pt idx="1">
                  <c:v>463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6E-D98A-2349-81BD-47CC3AB0ACC6}"/>
            </c:ext>
          </c:extLst>
        </c:ser>
        <c:ser>
          <c:idx val="43"/>
          <c:order val="43"/>
          <c:tx>
            <c:strRef>
              <c:f>Sheet1!$AS$1</c:f>
              <c:strCache>
                <c:ptCount val="1"/>
                <c:pt idx="0">
                  <c:v>Column43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</a:schemeClr>
              </a:solidFill>
              <a:ln w="9525">
                <a:solidFill>
                  <a:schemeClr val="accent2">
                    <a:lumMod val="7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Sheet1!$AS$2:$AS$3</c:f>
              <c:numCache>
                <c:formatCode>General</c:formatCode>
                <c:ptCount val="2"/>
                <c:pt idx="0">
                  <c:v>804</c:v>
                </c:pt>
                <c:pt idx="1">
                  <c:v>575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6F-D98A-2349-81BD-47CC3AB0ACC6}"/>
            </c:ext>
          </c:extLst>
        </c:ser>
        <c:ser>
          <c:idx val="44"/>
          <c:order val="44"/>
          <c:tx>
            <c:strRef>
              <c:f>Sheet1!$AT$1</c:f>
              <c:strCache>
                <c:ptCount val="1"/>
                <c:pt idx="0">
                  <c:v>Column44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</a:schemeClr>
              </a:solidFill>
              <a:ln w="9525">
                <a:solidFill>
                  <a:schemeClr val="accent3">
                    <a:lumMod val="7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Sheet1!$AT$2:$AT$3</c:f>
              <c:numCache>
                <c:formatCode>General</c:formatCode>
                <c:ptCount val="2"/>
                <c:pt idx="0">
                  <c:v>139</c:v>
                </c:pt>
                <c:pt idx="1">
                  <c:v>558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70-D98A-2349-81BD-47CC3AB0ACC6}"/>
            </c:ext>
          </c:extLst>
        </c:ser>
        <c:ser>
          <c:idx val="45"/>
          <c:order val="45"/>
          <c:tx>
            <c:strRef>
              <c:f>Sheet1!$AU$1</c:f>
              <c:strCache>
                <c:ptCount val="1"/>
                <c:pt idx="0">
                  <c:v>Column45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</a:schemeClr>
              </a:solidFill>
              <a:ln w="9525">
                <a:solidFill>
                  <a:schemeClr val="accent4">
                    <a:lumMod val="7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Sheet1!$AU$2:$AU$3</c:f>
              <c:numCache>
                <c:formatCode>General</c:formatCode>
                <c:ptCount val="2"/>
                <c:pt idx="0">
                  <c:v>27</c:v>
                </c:pt>
                <c:pt idx="1">
                  <c:v>420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71-D98A-2349-81BD-47CC3AB0ACC6}"/>
            </c:ext>
          </c:extLst>
        </c:ser>
        <c:ser>
          <c:idx val="46"/>
          <c:order val="46"/>
          <c:tx>
            <c:strRef>
              <c:f>Sheet1!$AV$1</c:f>
              <c:strCache>
                <c:ptCount val="1"/>
                <c:pt idx="0">
                  <c:v>Column46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</a:schemeClr>
              </a:solidFill>
              <a:ln w="9525">
                <a:solidFill>
                  <a:schemeClr val="accent5">
                    <a:lumMod val="7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Sheet1!$AV$2:$AV$3</c:f>
              <c:numCache>
                <c:formatCode>General</c:formatCode>
                <c:ptCount val="2"/>
                <c:pt idx="0">
                  <c:v>181</c:v>
                </c:pt>
                <c:pt idx="1">
                  <c:v>526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72-D98A-2349-81BD-47CC3AB0ACC6}"/>
            </c:ext>
          </c:extLst>
        </c:ser>
        <c:ser>
          <c:idx val="47"/>
          <c:order val="47"/>
          <c:tx>
            <c:strRef>
              <c:f>Sheet1!$AW$1</c:f>
              <c:strCache>
                <c:ptCount val="1"/>
                <c:pt idx="0">
                  <c:v>Column47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</a:schemeClr>
              </a:solidFill>
              <a:ln w="9525">
                <a:solidFill>
                  <a:schemeClr val="accent6">
                    <a:lumMod val="7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Sheet1!$AW$2:$AW$3</c:f>
              <c:numCache>
                <c:formatCode>General</c:formatCode>
                <c:ptCount val="2"/>
                <c:pt idx="0">
                  <c:v>403</c:v>
                </c:pt>
                <c:pt idx="1">
                  <c:v>581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73-D98A-2349-81BD-47CC3AB0ACC6}"/>
            </c:ext>
          </c:extLst>
        </c:ser>
        <c:ser>
          <c:idx val="48"/>
          <c:order val="48"/>
          <c:tx>
            <c:strRef>
              <c:f>Sheet1!$AX$1</c:f>
              <c:strCache>
                <c:ptCount val="1"/>
                <c:pt idx="0">
                  <c:v>Column48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  <a:lumOff val="50000"/>
                </a:schemeClr>
              </a:solidFill>
              <a:ln w="9525">
                <a:solidFill>
                  <a:schemeClr val="accent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Sheet1!$AX$2:$AX$3</c:f>
              <c:numCache>
                <c:formatCode>General</c:formatCode>
                <c:ptCount val="2"/>
                <c:pt idx="0">
                  <c:v>216</c:v>
                </c:pt>
                <c:pt idx="1">
                  <c:v>504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74-D98A-2349-81BD-47CC3AB0ACC6}"/>
            </c:ext>
          </c:extLst>
        </c:ser>
        <c:ser>
          <c:idx val="49"/>
          <c:order val="49"/>
          <c:tx>
            <c:strRef>
              <c:f>Sheet1!$AY$1</c:f>
              <c:strCache>
                <c:ptCount val="1"/>
                <c:pt idx="0">
                  <c:v>Column49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  <a:lumOff val="50000"/>
                </a:schemeClr>
              </a:solidFill>
              <a:ln w="9525">
                <a:solidFill>
                  <a:schemeClr val="accent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Sheet1!$AY$2:$AY$3</c:f>
              <c:numCache>
                <c:formatCode>General</c:formatCode>
                <c:ptCount val="2"/>
                <c:pt idx="0">
                  <c:v>449</c:v>
                </c:pt>
                <c:pt idx="1">
                  <c:v>563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77-D98A-2349-81BD-47CC3AB0ACC6}"/>
            </c:ext>
          </c:extLst>
        </c:ser>
        <c:ser>
          <c:idx val="50"/>
          <c:order val="50"/>
          <c:tx>
            <c:strRef>
              <c:f>Sheet1!$AZ$1</c:f>
              <c:strCache>
                <c:ptCount val="1"/>
                <c:pt idx="0">
                  <c:v>Column50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  <a:lumOff val="50000"/>
                </a:schemeClr>
              </a:solidFill>
              <a:ln w="9525">
                <a:solidFill>
                  <a:schemeClr val="accent3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Sheet1!$AZ$2:$AZ$3</c:f>
              <c:numCache>
                <c:formatCode>General</c:formatCode>
                <c:ptCount val="2"/>
                <c:pt idx="0">
                  <c:v>551</c:v>
                </c:pt>
                <c:pt idx="1">
                  <c:v>557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78-D98A-2349-81BD-47CC3AB0ACC6}"/>
            </c:ext>
          </c:extLst>
        </c:ser>
        <c:ser>
          <c:idx val="51"/>
          <c:order val="51"/>
          <c:tx>
            <c:strRef>
              <c:f>Sheet1!$BA$1</c:f>
              <c:strCache>
                <c:ptCount val="1"/>
                <c:pt idx="0">
                  <c:v>Column51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chemeClr val="accent4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Sheet1!$BA$2:$BA$3</c:f>
              <c:numCache>
                <c:formatCode>General</c:formatCode>
                <c:ptCount val="2"/>
                <c:pt idx="0">
                  <c:v>530</c:v>
                </c:pt>
                <c:pt idx="1">
                  <c:v>489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79-D98A-2349-81BD-47CC3AB0ACC6}"/>
            </c:ext>
          </c:extLst>
        </c:ser>
        <c:ser>
          <c:idx val="52"/>
          <c:order val="52"/>
          <c:tx>
            <c:strRef>
              <c:f>Sheet1!$BB$1</c:f>
              <c:strCache>
                <c:ptCount val="1"/>
                <c:pt idx="0">
                  <c:v>Column52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  <a:lumOff val="50000"/>
                </a:schemeClr>
              </a:solidFill>
              <a:ln w="9525">
                <a:solidFill>
                  <a:schemeClr val="accent5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Sheet1!$BB$2:$BB$3</c:f>
              <c:numCache>
                <c:formatCode>General</c:formatCode>
                <c:ptCount val="2"/>
                <c:pt idx="0">
                  <c:v>191</c:v>
                </c:pt>
                <c:pt idx="1">
                  <c:v>574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7A-D98A-2349-81BD-47CC3AB0ACC6}"/>
            </c:ext>
          </c:extLst>
        </c:ser>
        <c:ser>
          <c:idx val="53"/>
          <c:order val="53"/>
          <c:tx>
            <c:strRef>
              <c:f>Sheet1!$BC$1</c:f>
              <c:strCache>
                <c:ptCount val="1"/>
                <c:pt idx="0">
                  <c:v>Column53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  <a:lumOff val="50000"/>
                </a:schemeClr>
              </a:solidFill>
              <a:ln w="9525">
                <a:solidFill>
                  <a:schemeClr val="accent6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Sheet1!$BC$2:$BC$3</c:f>
              <c:numCache>
                <c:formatCode>General</c:formatCode>
                <c:ptCount val="2"/>
                <c:pt idx="0">
                  <c:v>1</c:v>
                </c:pt>
                <c:pt idx="1">
                  <c:v>582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7B-D98A-2349-81BD-47CC3AB0ACC6}"/>
            </c:ext>
          </c:extLst>
        </c:ser>
        <c:ser>
          <c:idx val="54"/>
          <c:order val="54"/>
          <c:tx>
            <c:strRef>
              <c:f>Sheet1!$BD$1</c:f>
              <c:strCache>
                <c:ptCount val="1"/>
                <c:pt idx="0">
                  <c:v>Column54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Sheet1!$BD$2:$BD$3</c:f>
              <c:numCache>
                <c:formatCode>General</c:formatCode>
                <c:ptCount val="2"/>
                <c:pt idx="0">
                  <c:v>432</c:v>
                </c:pt>
                <c:pt idx="1">
                  <c:v>435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7C-D98A-2349-81BD-47CC3AB0ACC6}"/>
            </c:ext>
          </c:extLst>
        </c:ser>
        <c:ser>
          <c:idx val="55"/>
          <c:order val="55"/>
          <c:tx>
            <c:strRef>
              <c:f>Sheet1!$BE$1</c:f>
              <c:strCache>
                <c:ptCount val="1"/>
                <c:pt idx="0">
                  <c:v>Column55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Sheet1!$BE$2:$BE$3</c:f>
              <c:numCache>
                <c:formatCode>General</c:formatCode>
                <c:ptCount val="2"/>
                <c:pt idx="0">
                  <c:v>541</c:v>
                </c:pt>
                <c:pt idx="1">
                  <c:v>485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7D-D98A-2349-81BD-47CC3AB0ACC6}"/>
            </c:ext>
          </c:extLst>
        </c:ser>
        <c:ser>
          <c:idx val="56"/>
          <c:order val="56"/>
          <c:tx>
            <c:strRef>
              <c:f>Sheet1!$BF$1</c:f>
              <c:strCache>
                <c:ptCount val="1"/>
                <c:pt idx="0">
                  <c:v>Column56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Sheet1!$BF$2:$BF$3</c:f>
              <c:numCache>
                <c:formatCode>General</c:formatCode>
                <c:ptCount val="2"/>
                <c:pt idx="0">
                  <c:v>297</c:v>
                </c:pt>
                <c:pt idx="1">
                  <c:v>586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7E-D98A-2349-81BD-47CC3AB0ACC6}"/>
            </c:ext>
          </c:extLst>
        </c:ser>
        <c:ser>
          <c:idx val="57"/>
          <c:order val="57"/>
          <c:tx>
            <c:strRef>
              <c:f>Sheet1!$BG$1</c:f>
              <c:strCache>
                <c:ptCount val="1"/>
                <c:pt idx="0">
                  <c:v>Column57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Sheet1!$BG$2:$BG$3</c:f>
              <c:numCache>
                <c:formatCode>General</c:formatCode>
                <c:ptCount val="2"/>
                <c:pt idx="0">
                  <c:v>294</c:v>
                </c:pt>
                <c:pt idx="1">
                  <c:v>529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7F-D98A-2349-81BD-47CC3AB0ACC6}"/>
            </c:ext>
          </c:extLst>
        </c:ser>
        <c:ser>
          <c:idx val="58"/>
          <c:order val="58"/>
          <c:tx>
            <c:strRef>
              <c:f>Sheet1!$BH$1</c:f>
              <c:strCache>
                <c:ptCount val="1"/>
                <c:pt idx="0">
                  <c:v>Column58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Sheet1!$BH$2:$BH$3</c:f>
              <c:numCache>
                <c:formatCode>General</c:formatCode>
                <c:ptCount val="2"/>
                <c:pt idx="0">
                  <c:v>843</c:v>
                </c:pt>
                <c:pt idx="1">
                  <c:v>600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80-D98A-2349-81BD-47CC3AB0ACC6}"/>
            </c:ext>
          </c:extLst>
        </c:ser>
        <c:ser>
          <c:idx val="59"/>
          <c:order val="59"/>
          <c:tx>
            <c:strRef>
              <c:f>Sheet1!$BI$1</c:f>
              <c:strCache>
                <c:ptCount val="1"/>
                <c:pt idx="0">
                  <c:v>Column59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Sheet1!$BI$2:$BI$3</c:f>
              <c:numCache>
                <c:formatCode>General</c:formatCode>
                <c:ptCount val="2"/>
                <c:pt idx="0">
                  <c:v>412</c:v>
                </c:pt>
                <c:pt idx="1">
                  <c:v>437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81-D98A-2349-81BD-47CC3AB0ACC6}"/>
            </c:ext>
          </c:extLst>
        </c:ser>
        <c:ser>
          <c:idx val="60"/>
          <c:order val="60"/>
          <c:tx>
            <c:strRef>
              <c:f>Sheet1!$BJ$1</c:f>
              <c:strCache>
                <c:ptCount val="1"/>
                <c:pt idx="0">
                  <c:v>Column60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Sheet1!$BJ$2:$BJ$3</c:f>
              <c:numCache>
                <c:formatCode>General</c:formatCode>
                <c:ptCount val="2"/>
                <c:pt idx="0">
                  <c:v>20</c:v>
                </c:pt>
                <c:pt idx="1">
                  <c:v>479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82-D98A-2349-81BD-47CC3AB0ACC6}"/>
            </c:ext>
          </c:extLst>
        </c:ser>
        <c:ser>
          <c:idx val="61"/>
          <c:order val="61"/>
          <c:tx>
            <c:strRef>
              <c:f>Sheet1!$BK$1</c:f>
              <c:strCache>
                <c:ptCount val="1"/>
                <c:pt idx="0">
                  <c:v>Column61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Sheet1!$BK$2:$BK$3</c:f>
              <c:numCache>
                <c:formatCode>General</c:formatCode>
                <c:ptCount val="2"/>
                <c:pt idx="0">
                  <c:v>576</c:v>
                </c:pt>
                <c:pt idx="1">
                  <c:v>479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83-D98A-2349-81BD-47CC3AB0ACC6}"/>
            </c:ext>
          </c:extLst>
        </c:ser>
        <c:ser>
          <c:idx val="62"/>
          <c:order val="62"/>
          <c:tx>
            <c:strRef>
              <c:f>Sheet1!$BL$1</c:f>
              <c:strCache>
                <c:ptCount val="1"/>
                <c:pt idx="0">
                  <c:v>Column62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Sheet1!$BL$2:$BL$3</c:f>
              <c:numCache>
                <c:formatCode>General</c:formatCode>
                <c:ptCount val="2"/>
                <c:pt idx="0">
                  <c:v>263</c:v>
                </c:pt>
                <c:pt idx="1">
                  <c:v>428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84-D98A-2349-81BD-47CC3AB0ACC6}"/>
            </c:ext>
          </c:extLst>
        </c:ser>
        <c:ser>
          <c:idx val="63"/>
          <c:order val="63"/>
          <c:tx>
            <c:strRef>
              <c:f>Sheet1!$BM$1</c:f>
              <c:strCache>
                <c:ptCount val="1"/>
                <c:pt idx="0">
                  <c:v>Column63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Sheet1!$BM$2:$BM$3</c:f>
              <c:numCache>
                <c:formatCode>General</c:formatCode>
                <c:ptCount val="2"/>
                <c:pt idx="0">
                  <c:v>671</c:v>
                </c:pt>
                <c:pt idx="1">
                  <c:v>463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85-D98A-2349-81BD-47CC3AB0ACC6}"/>
            </c:ext>
          </c:extLst>
        </c:ser>
        <c:ser>
          <c:idx val="64"/>
          <c:order val="64"/>
          <c:tx>
            <c:strRef>
              <c:f>Sheet1!$BN$1</c:f>
              <c:strCache>
                <c:ptCount val="1"/>
                <c:pt idx="0">
                  <c:v>Column64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Sheet1!$BN$2:$BN$3</c:f>
              <c:numCache>
                <c:formatCode>General</c:formatCode>
                <c:ptCount val="2"/>
                <c:pt idx="0">
                  <c:v>526</c:v>
                </c:pt>
                <c:pt idx="1">
                  <c:v>509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86-D98A-2349-81BD-47CC3AB0ACC6}"/>
            </c:ext>
          </c:extLst>
        </c:ser>
        <c:ser>
          <c:idx val="65"/>
          <c:order val="65"/>
          <c:tx>
            <c:strRef>
              <c:f>Sheet1!$BO$1</c:f>
              <c:strCache>
                <c:ptCount val="1"/>
                <c:pt idx="0">
                  <c:v>Column65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Sheet1!$BO$2:$BO$3</c:f>
              <c:numCache>
                <c:formatCode>General</c:formatCode>
                <c:ptCount val="2"/>
                <c:pt idx="0">
                  <c:v>407</c:v>
                </c:pt>
                <c:pt idx="1">
                  <c:v>494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87-D98A-2349-81BD-47CC3AB0ACC6}"/>
            </c:ext>
          </c:extLst>
        </c:ser>
        <c:ser>
          <c:idx val="66"/>
          <c:order val="66"/>
          <c:tx>
            <c:strRef>
              <c:f>Sheet1!$BP$1</c:f>
              <c:strCache>
                <c:ptCount val="1"/>
                <c:pt idx="0">
                  <c:v>Column66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Sheet1!$BP$2:$BP$3</c:f>
              <c:numCache>
                <c:formatCode>General</c:formatCode>
                <c:ptCount val="2"/>
                <c:pt idx="0">
                  <c:v>560</c:v>
                </c:pt>
                <c:pt idx="1">
                  <c:v>466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88-D98A-2349-81BD-47CC3AB0ACC6}"/>
            </c:ext>
          </c:extLst>
        </c:ser>
        <c:ser>
          <c:idx val="67"/>
          <c:order val="67"/>
          <c:tx>
            <c:strRef>
              <c:f>Sheet1!$BQ$1</c:f>
              <c:strCache>
                <c:ptCount val="1"/>
                <c:pt idx="0">
                  <c:v>Column67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Sheet1!$BQ$2:$BQ$3</c:f>
              <c:numCache>
                <c:formatCode>General</c:formatCode>
                <c:ptCount val="2"/>
                <c:pt idx="0">
                  <c:v>336</c:v>
                </c:pt>
                <c:pt idx="1">
                  <c:v>410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89-D98A-2349-81BD-47CC3AB0ACC6}"/>
            </c:ext>
          </c:extLst>
        </c:ser>
        <c:ser>
          <c:idx val="68"/>
          <c:order val="68"/>
          <c:tx>
            <c:strRef>
              <c:f>Sheet1!$BR$1</c:f>
              <c:strCache>
                <c:ptCount val="1"/>
                <c:pt idx="0">
                  <c:v>Column68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Sheet1!$BR$2:$BR$3</c:f>
              <c:numCache>
                <c:formatCode>General</c:formatCode>
                <c:ptCount val="2"/>
                <c:pt idx="0">
                  <c:v>606</c:v>
                </c:pt>
                <c:pt idx="1">
                  <c:v>535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8A-D98A-2349-81BD-47CC3AB0ACC6}"/>
            </c:ext>
          </c:extLst>
        </c:ser>
        <c:ser>
          <c:idx val="69"/>
          <c:order val="69"/>
          <c:tx>
            <c:strRef>
              <c:f>Sheet1!$BS$1</c:f>
              <c:strCache>
                <c:ptCount val="1"/>
                <c:pt idx="0">
                  <c:v>Column69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Sheet1!$BS$2:$BS$3</c:f>
              <c:numCache>
                <c:formatCode>General</c:formatCode>
                <c:ptCount val="2"/>
                <c:pt idx="0">
                  <c:v>357</c:v>
                </c:pt>
                <c:pt idx="1">
                  <c:v>497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8B-D98A-2349-81BD-47CC3AB0ACC6}"/>
            </c:ext>
          </c:extLst>
        </c:ser>
        <c:ser>
          <c:idx val="70"/>
          <c:order val="70"/>
          <c:tx>
            <c:strRef>
              <c:f>Sheet1!$BT$1</c:f>
              <c:strCache>
                <c:ptCount val="1"/>
                <c:pt idx="0">
                  <c:v>Column70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Sheet1!$BT$2:$BT$3</c:f>
              <c:numCache>
                <c:formatCode>General</c:formatCode>
                <c:ptCount val="2"/>
                <c:pt idx="0">
                  <c:v>607</c:v>
                </c:pt>
                <c:pt idx="1">
                  <c:v>549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8C-D98A-2349-81BD-47CC3AB0ACC6}"/>
            </c:ext>
          </c:extLst>
        </c:ser>
        <c:ser>
          <c:idx val="71"/>
          <c:order val="71"/>
          <c:tx>
            <c:strRef>
              <c:f>Sheet1!$BU$1</c:f>
              <c:strCache>
                <c:ptCount val="1"/>
                <c:pt idx="0">
                  <c:v>Column71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Sheet1!$BU$2:$BU$3</c:f>
              <c:numCache>
                <c:formatCode>General</c:formatCode>
                <c:ptCount val="2"/>
                <c:pt idx="0">
                  <c:v>117</c:v>
                </c:pt>
                <c:pt idx="1">
                  <c:v>422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8D-D98A-2349-81BD-47CC3AB0ACC6}"/>
            </c:ext>
          </c:extLst>
        </c:ser>
        <c:ser>
          <c:idx val="72"/>
          <c:order val="72"/>
          <c:tx>
            <c:strRef>
              <c:f>Sheet1!$BV$1</c:f>
              <c:strCache>
                <c:ptCount val="1"/>
                <c:pt idx="0">
                  <c:v>Column72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Sheet1!$BV$2:$BV$3</c:f>
              <c:numCache>
                <c:formatCode>General</c:formatCode>
                <c:ptCount val="2"/>
                <c:pt idx="0">
                  <c:v>366</c:v>
                </c:pt>
                <c:pt idx="1">
                  <c:v>495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8E-D98A-2349-81BD-47CC3AB0ACC6}"/>
            </c:ext>
          </c:extLst>
        </c:ser>
        <c:ser>
          <c:idx val="73"/>
          <c:order val="73"/>
          <c:tx>
            <c:strRef>
              <c:f>Sheet1!$BW$1</c:f>
              <c:strCache>
                <c:ptCount val="1"/>
                <c:pt idx="0">
                  <c:v>Column73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Sheet1!$BW$2:$BW$3</c:f>
              <c:numCache>
                <c:formatCode>General</c:formatCode>
                <c:ptCount val="2"/>
                <c:pt idx="0">
                  <c:v>863</c:v>
                </c:pt>
                <c:pt idx="1">
                  <c:v>516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8F-D98A-2349-81BD-47CC3AB0ACC6}"/>
            </c:ext>
          </c:extLst>
        </c:ser>
        <c:ser>
          <c:idx val="74"/>
          <c:order val="74"/>
          <c:tx>
            <c:strRef>
              <c:f>Sheet1!$BX$1</c:f>
              <c:strCache>
                <c:ptCount val="1"/>
                <c:pt idx="0">
                  <c:v>Column74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Sheet1!$BX$2:$BX$3</c:f>
              <c:numCache>
                <c:formatCode>General</c:formatCode>
                <c:ptCount val="2"/>
                <c:pt idx="0">
                  <c:v>698</c:v>
                </c:pt>
                <c:pt idx="1">
                  <c:v>555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90-D98A-2349-81BD-47CC3AB0ACC6}"/>
            </c:ext>
          </c:extLst>
        </c:ser>
        <c:ser>
          <c:idx val="75"/>
          <c:order val="75"/>
          <c:tx>
            <c:strRef>
              <c:f>Sheet1!$BY$1</c:f>
              <c:strCache>
                <c:ptCount val="1"/>
                <c:pt idx="0">
                  <c:v>Column75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Sheet1!$BY$2:$BY$3</c:f>
              <c:numCache>
                <c:formatCode>General</c:formatCode>
                <c:ptCount val="2"/>
                <c:pt idx="0">
                  <c:v>296</c:v>
                </c:pt>
                <c:pt idx="1">
                  <c:v>582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91-D98A-2349-81BD-47CC3AB0ACC6}"/>
            </c:ext>
          </c:extLst>
        </c:ser>
        <c:ser>
          <c:idx val="76"/>
          <c:order val="76"/>
          <c:tx>
            <c:strRef>
              <c:f>Sheet1!$BZ$1</c:f>
              <c:strCache>
                <c:ptCount val="1"/>
                <c:pt idx="0">
                  <c:v>Column76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Sheet1!$BZ$2:$BZ$3</c:f>
              <c:numCache>
                <c:formatCode>General</c:formatCode>
                <c:ptCount val="2"/>
                <c:pt idx="0">
                  <c:v>209</c:v>
                </c:pt>
                <c:pt idx="1">
                  <c:v>552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92-D98A-2349-81BD-47CC3AB0ACC6}"/>
            </c:ext>
          </c:extLst>
        </c:ser>
        <c:ser>
          <c:idx val="77"/>
          <c:order val="77"/>
          <c:tx>
            <c:strRef>
              <c:f>Sheet1!$CA$1</c:f>
              <c:strCache>
                <c:ptCount val="1"/>
                <c:pt idx="0">
                  <c:v>Column77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Sheet1!$CA$2:$CA$3</c:f>
              <c:numCache>
                <c:formatCode>General</c:formatCode>
                <c:ptCount val="2"/>
                <c:pt idx="0">
                  <c:v>572</c:v>
                </c:pt>
                <c:pt idx="1">
                  <c:v>418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93-D98A-2349-81BD-47CC3AB0ACC6}"/>
            </c:ext>
          </c:extLst>
        </c:ser>
        <c:ser>
          <c:idx val="78"/>
          <c:order val="78"/>
          <c:tx>
            <c:strRef>
              <c:f>Sheet1!$CB$1</c:f>
              <c:strCache>
                <c:ptCount val="1"/>
                <c:pt idx="0">
                  <c:v>Column78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Sheet1!$CB$2:$CB$3</c:f>
              <c:numCache>
                <c:formatCode>General</c:formatCode>
                <c:ptCount val="2"/>
                <c:pt idx="0">
                  <c:v>624</c:v>
                </c:pt>
                <c:pt idx="1">
                  <c:v>513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94-D98A-2349-81BD-47CC3AB0ACC6}"/>
            </c:ext>
          </c:extLst>
        </c:ser>
        <c:ser>
          <c:idx val="79"/>
          <c:order val="79"/>
          <c:tx>
            <c:strRef>
              <c:f>Sheet1!$CC$1</c:f>
              <c:strCache>
                <c:ptCount val="1"/>
                <c:pt idx="0">
                  <c:v>Column79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Sheet1!$CC$2:$CC$3</c:f>
              <c:numCache>
                <c:formatCode>General</c:formatCode>
                <c:ptCount val="2"/>
                <c:pt idx="0">
                  <c:v>947</c:v>
                </c:pt>
                <c:pt idx="1">
                  <c:v>495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95-D98A-2349-81BD-47CC3AB0ACC6}"/>
            </c:ext>
          </c:extLst>
        </c:ser>
        <c:ser>
          <c:idx val="80"/>
          <c:order val="80"/>
          <c:tx>
            <c:strRef>
              <c:f>Sheet1!$CD$1</c:f>
              <c:strCache>
                <c:ptCount val="1"/>
                <c:pt idx="0">
                  <c:v>Column80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Sheet1!$CD$2:$CD$3</c:f>
              <c:numCache>
                <c:formatCode>General</c:formatCode>
                <c:ptCount val="2"/>
                <c:pt idx="0">
                  <c:v>64</c:v>
                </c:pt>
                <c:pt idx="1">
                  <c:v>519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96-D98A-2349-81BD-47CC3AB0ACC6}"/>
            </c:ext>
          </c:extLst>
        </c:ser>
        <c:ser>
          <c:idx val="81"/>
          <c:order val="81"/>
          <c:tx>
            <c:strRef>
              <c:f>Sheet1!$CE$1</c:f>
              <c:strCache>
                <c:ptCount val="1"/>
                <c:pt idx="0">
                  <c:v>Column81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Sheet1!$CE$2:$CE$3</c:f>
              <c:numCache>
                <c:formatCode>General</c:formatCode>
                <c:ptCount val="2"/>
                <c:pt idx="0">
                  <c:v>699</c:v>
                </c:pt>
                <c:pt idx="1">
                  <c:v>469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97-D98A-2349-81BD-47CC3AB0ACC6}"/>
            </c:ext>
          </c:extLst>
        </c:ser>
        <c:ser>
          <c:idx val="82"/>
          <c:order val="82"/>
          <c:tx>
            <c:strRef>
              <c:f>Sheet1!$CF$1</c:f>
              <c:strCache>
                <c:ptCount val="1"/>
                <c:pt idx="0">
                  <c:v>Column82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Sheet1!$CF$2:$CF$3</c:f>
              <c:numCache>
                <c:formatCode>General</c:formatCode>
                <c:ptCount val="2"/>
                <c:pt idx="0">
                  <c:v>706</c:v>
                </c:pt>
                <c:pt idx="1">
                  <c:v>485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98-D98A-2349-81BD-47CC3AB0ACC6}"/>
            </c:ext>
          </c:extLst>
        </c:ser>
        <c:ser>
          <c:idx val="83"/>
          <c:order val="83"/>
          <c:tx>
            <c:strRef>
              <c:f>Sheet1!$CG$1</c:f>
              <c:strCache>
                <c:ptCount val="1"/>
                <c:pt idx="0">
                  <c:v>Column83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Sheet1!$CG$2:$CG$3</c:f>
              <c:numCache>
                <c:formatCode>General</c:formatCode>
                <c:ptCount val="2"/>
                <c:pt idx="0">
                  <c:v>853</c:v>
                </c:pt>
                <c:pt idx="1">
                  <c:v>568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99-D98A-2349-81BD-47CC3AB0ACC6}"/>
            </c:ext>
          </c:extLst>
        </c:ser>
        <c:ser>
          <c:idx val="84"/>
          <c:order val="84"/>
          <c:tx>
            <c:strRef>
              <c:f>Sheet1!$CH$1</c:f>
              <c:strCache>
                <c:ptCount val="1"/>
                <c:pt idx="0">
                  <c:v>Column84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Sheet1!$CH$2:$CH$3</c:f>
              <c:numCache>
                <c:formatCode>General</c:formatCode>
                <c:ptCount val="2"/>
                <c:pt idx="0">
                  <c:v>408</c:v>
                </c:pt>
                <c:pt idx="1">
                  <c:v>438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9A-D98A-2349-81BD-47CC3AB0ACC6}"/>
            </c:ext>
          </c:extLst>
        </c:ser>
        <c:ser>
          <c:idx val="85"/>
          <c:order val="85"/>
          <c:tx>
            <c:strRef>
              <c:f>Sheet1!$CI$1</c:f>
              <c:strCache>
                <c:ptCount val="1"/>
                <c:pt idx="0">
                  <c:v>Column85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Sheet1!$CI$2:$CI$3</c:f>
              <c:numCache>
                <c:formatCode>General</c:formatCode>
                <c:ptCount val="2"/>
                <c:pt idx="0">
                  <c:v>120</c:v>
                </c:pt>
                <c:pt idx="1">
                  <c:v>528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9B-D98A-2349-81BD-47CC3AB0ACC6}"/>
            </c:ext>
          </c:extLst>
        </c:ser>
        <c:ser>
          <c:idx val="86"/>
          <c:order val="86"/>
          <c:tx>
            <c:strRef>
              <c:f>Sheet1!$CJ$1</c:f>
              <c:strCache>
                <c:ptCount val="1"/>
                <c:pt idx="0">
                  <c:v>Column86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Sheet1!$CJ$2:$CJ$3</c:f>
              <c:numCache>
                <c:formatCode>General</c:formatCode>
                <c:ptCount val="2"/>
                <c:pt idx="0">
                  <c:v>556</c:v>
                </c:pt>
                <c:pt idx="1">
                  <c:v>582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9C-D98A-2349-81BD-47CC3AB0ACC6}"/>
            </c:ext>
          </c:extLst>
        </c:ser>
        <c:ser>
          <c:idx val="87"/>
          <c:order val="87"/>
          <c:tx>
            <c:strRef>
              <c:f>Sheet1!$CK$1</c:f>
              <c:strCache>
                <c:ptCount val="1"/>
                <c:pt idx="0">
                  <c:v>Column87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Sheet1!$CK$2:$CK$3</c:f>
              <c:numCache>
                <c:formatCode>General</c:formatCode>
                <c:ptCount val="2"/>
                <c:pt idx="0">
                  <c:v>130</c:v>
                </c:pt>
                <c:pt idx="1">
                  <c:v>438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9D-D98A-2349-81BD-47CC3AB0ACC6}"/>
            </c:ext>
          </c:extLst>
        </c:ser>
        <c:ser>
          <c:idx val="88"/>
          <c:order val="88"/>
          <c:tx>
            <c:strRef>
              <c:f>Sheet1!$CL$1</c:f>
              <c:strCache>
                <c:ptCount val="1"/>
                <c:pt idx="0">
                  <c:v>Column88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Sheet1!$CL$2:$CL$3</c:f>
              <c:numCache>
                <c:formatCode>General</c:formatCode>
                <c:ptCount val="2"/>
                <c:pt idx="0">
                  <c:v>688</c:v>
                </c:pt>
                <c:pt idx="1">
                  <c:v>499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9E-D98A-2349-81BD-47CC3AB0ACC6}"/>
            </c:ext>
          </c:extLst>
        </c:ser>
        <c:ser>
          <c:idx val="89"/>
          <c:order val="89"/>
          <c:tx>
            <c:strRef>
              <c:f>Sheet1!$CM$1</c:f>
              <c:strCache>
                <c:ptCount val="1"/>
                <c:pt idx="0">
                  <c:v>Column89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Sheet1!$CM$2:$CM$3</c:f>
              <c:numCache>
                <c:formatCode>General</c:formatCode>
                <c:ptCount val="2"/>
                <c:pt idx="0">
                  <c:v>767</c:v>
                </c:pt>
                <c:pt idx="1">
                  <c:v>483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9F-D98A-2349-81BD-47CC3AB0ACC6}"/>
            </c:ext>
          </c:extLst>
        </c:ser>
        <c:ser>
          <c:idx val="90"/>
          <c:order val="90"/>
          <c:tx>
            <c:strRef>
              <c:f>Sheet1!$CN$1</c:f>
              <c:strCache>
                <c:ptCount val="1"/>
                <c:pt idx="0">
                  <c:v>Column90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  <a:lumOff val="30000"/>
                </a:schemeClr>
              </a:solidFill>
              <a:ln w="9525">
                <a:solidFill>
                  <a:schemeClr val="accent1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Sheet1!$CN$2:$CN$3</c:f>
              <c:numCache>
                <c:formatCode>General</c:formatCode>
                <c:ptCount val="2"/>
                <c:pt idx="0">
                  <c:v>263</c:v>
                </c:pt>
                <c:pt idx="1">
                  <c:v>443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A0-D98A-2349-81BD-47CC3AB0ACC6}"/>
            </c:ext>
          </c:extLst>
        </c:ser>
        <c:ser>
          <c:idx val="91"/>
          <c:order val="91"/>
          <c:tx>
            <c:strRef>
              <c:f>Sheet1!$CO$1</c:f>
              <c:strCache>
                <c:ptCount val="1"/>
                <c:pt idx="0">
                  <c:v>Column91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  <a:lumOff val="30000"/>
                </a:schemeClr>
              </a:solidFill>
              <a:ln w="9525">
                <a:solidFill>
                  <a:schemeClr val="accent2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Sheet1!$CO$2:$CO$3</c:f>
              <c:numCache>
                <c:formatCode>General</c:formatCode>
                <c:ptCount val="2"/>
                <c:pt idx="0">
                  <c:v>431</c:v>
                </c:pt>
                <c:pt idx="1">
                  <c:v>520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A1-D98A-2349-81BD-47CC3AB0ACC6}"/>
            </c:ext>
          </c:extLst>
        </c:ser>
        <c:ser>
          <c:idx val="92"/>
          <c:order val="92"/>
          <c:tx>
            <c:strRef>
              <c:f>Sheet1!$CP$1</c:f>
              <c:strCache>
                <c:ptCount val="1"/>
                <c:pt idx="0">
                  <c:v>Column92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  <a:lumOff val="30000"/>
                </a:schemeClr>
              </a:solidFill>
              <a:ln w="9525">
                <a:solidFill>
                  <a:schemeClr val="accent3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Sheet1!$CP$2:$CP$3</c:f>
              <c:numCache>
                <c:formatCode>General</c:formatCode>
                <c:ptCount val="2"/>
                <c:pt idx="0">
                  <c:v>600</c:v>
                </c:pt>
                <c:pt idx="1">
                  <c:v>443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A2-D98A-2349-81BD-47CC3AB0ACC6}"/>
            </c:ext>
          </c:extLst>
        </c:ser>
        <c:ser>
          <c:idx val="93"/>
          <c:order val="93"/>
          <c:tx>
            <c:strRef>
              <c:f>Sheet1!$CQ$1</c:f>
              <c:strCache>
                <c:ptCount val="1"/>
                <c:pt idx="0">
                  <c:v>Column93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  <a:lumOff val="30000"/>
                </a:schemeClr>
              </a:solidFill>
              <a:ln w="9525">
                <a:solidFill>
                  <a:schemeClr val="accent4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Sheet1!$CQ$2:$CQ$3</c:f>
              <c:numCache>
                <c:formatCode>General</c:formatCode>
                <c:ptCount val="2"/>
                <c:pt idx="0">
                  <c:v>553</c:v>
                </c:pt>
                <c:pt idx="1">
                  <c:v>554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A3-D98A-2349-81BD-47CC3AB0ACC6}"/>
            </c:ext>
          </c:extLst>
        </c:ser>
        <c:ser>
          <c:idx val="94"/>
          <c:order val="94"/>
          <c:tx>
            <c:strRef>
              <c:f>Sheet1!$CR$1</c:f>
              <c:strCache>
                <c:ptCount val="1"/>
                <c:pt idx="0">
                  <c:v>Column94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  <a:lumOff val="30000"/>
                </a:schemeClr>
              </a:solidFill>
              <a:ln w="9525">
                <a:solidFill>
                  <a:schemeClr val="accent5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Sheet1!$CR$2:$CR$3</c:f>
              <c:numCache>
                <c:formatCode>General</c:formatCode>
                <c:ptCount val="2"/>
                <c:pt idx="0">
                  <c:v>923</c:v>
                </c:pt>
                <c:pt idx="1">
                  <c:v>568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A4-D98A-2349-81BD-47CC3AB0ACC6}"/>
            </c:ext>
          </c:extLst>
        </c:ser>
        <c:ser>
          <c:idx val="95"/>
          <c:order val="95"/>
          <c:tx>
            <c:strRef>
              <c:f>Sheet1!$CS$1</c:f>
              <c:strCache>
                <c:ptCount val="1"/>
                <c:pt idx="0">
                  <c:v>Column95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  <a:lumOff val="30000"/>
                </a:schemeClr>
              </a:solidFill>
              <a:ln w="9525">
                <a:solidFill>
                  <a:schemeClr val="accent6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Sheet1!$CS$2:$CS$3</c:f>
              <c:numCache>
                <c:formatCode>General</c:formatCode>
                <c:ptCount val="2"/>
                <c:pt idx="0">
                  <c:v>898</c:v>
                </c:pt>
                <c:pt idx="1">
                  <c:v>523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A5-D98A-2349-81BD-47CC3AB0ACC6}"/>
            </c:ext>
          </c:extLst>
        </c:ser>
        <c:ser>
          <c:idx val="96"/>
          <c:order val="96"/>
          <c:tx>
            <c:strRef>
              <c:f>Sheet1!$CT$1</c:f>
              <c:strCache>
                <c:ptCount val="1"/>
                <c:pt idx="0">
                  <c:v>Column96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</a:schemeClr>
              </a:solidFill>
              <a:ln w="9525">
                <a:solidFill>
                  <a:schemeClr val="accent1">
                    <a:lumMod val="7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Sheet1!$CT$2:$CT$3</c:f>
              <c:numCache>
                <c:formatCode>General</c:formatCode>
                <c:ptCount val="2"/>
                <c:pt idx="0">
                  <c:v>348</c:v>
                </c:pt>
                <c:pt idx="1">
                  <c:v>410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A6-D98A-2349-81BD-47CC3AB0ACC6}"/>
            </c:ext>
          </c:extLst>
        </c:ser>
        <c:ser>
          <c:idx val="97"/>
          <c:order val="97"/>
          <c:tx>
            <c:strRef>
              <c:f>Sheet1!$CU$1</c:f>
              <c:strCache>
                <c:ptCount val="1"/>
                <c:pt idx="0">
                  <c:v>Column97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</a:schemeClr>
              </a:solidFill>
              <a:ln w="9525">
                <a:solidFill>
                  <a:schemeClr val="accent2">
                    <a:lumMod val="7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Sheet1!$CU$2:$CU$3</c:f>
              <c:numCache>
                <c:formatCode>General</c:formatCode>
                <c:ptCount val="2"/>
                <c:pt idx="0">
                  <c:v>300</c:v>
                </c:pt>
                <c:pt idx="1">
                  <c:v>557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A7-D98A-2349-81BD-47CC3AB0ACC6}"/>
            </c:ext>
          </c:extLst>
        </c:ser>
        <c:ser>
          <c:idx val="98"/>
          <c:order val="98"/>
          <c:tx>
            <c:strRef>
              <c:f>Sheet1!$CV$1</c:f>
              <c:strCache>
                <c:ptCount val="1"/>
                <c:pt idx="0">
                  <c:v>Column98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</a:schemeClr>
              </a:solidFill>
              <a:ln w="9525">
                <a:solidFill>
                  <a:schemeClr val="accent3">
                    <a:lumMod val="70000"/>
                  </a:schemeClr>
                </a:solidFill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628</c:v>
                </c:pt>
                <c:pt idx="1">
                  <c:v>536</c:v>
                </c:pt>
              </c:numCache>
            </c:numRef>
          </c:xVal>
          <c:yVal>
            <c:numRef>
              <c:f>Sheet1!$CV$2:$CV$3</c:f>
              <c:numCache>
                <c:formatCode>General</c:formatCode>
                <c:ptCount val="2"/>
                <c:pt idx="0">
                  <c:v>414</c:v>
                </c:pt>
                <c:pt idx="1">
                  <c:v>597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A8-D98A-2349-81BD-47CC3AB0AC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57347376"/>
        <c:axId val="-1457345056"/>
      </c:scatterChart>
      <c:valAx>
        <c:axId val="-1457347376"/>
        <c:scaling>
          <c:orientation val="minMax"/>
          <c:min val="50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1457345056"/>
        <c:crosses val="autoZero"/>
        <c:crossBetween val="midCat"/>
      </c:valAx>
      <c:valAx>
        <c:axId val="-1457345056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57347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01A53-5D58-8146-AF9E-D9C67F7506C8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3083C-97DE-544E-970C-4649431A7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3083C-97DE-544E-970C-4649431A73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1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A1A6-9517-694B-85E2-E83736D44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EA27D-FB30-5E4F-8F5B-F0B20A2C2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965E1-8395-5D4E-9766-AFD506EF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F390-7DAB-4146-A31E-556F2812E312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EBDA-B544-F448-B54A-FC879785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510C9-324E-2E42-AF72-0548FC47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192F-51DA-4E4C-9EE1-B25E61A2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8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D4E5-150A-6649-ADFE-2DD7129B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54B07-4C1D-4D41-AA86-D26C773BB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356E6-7CC4-674D-8CF7-76BA96F9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F390-7DAB-4146-A31E-556F2812E312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E9E74-9177-6D41-BD74-E7D139B4D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61D12-3E8B-6A4E-A417-52CCC1C7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192F-51DA-4E4C-9EE1-B25E61A2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1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6907E-F6A3-2640-9AF3-70FF7684B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A5199-C631-F54F-98FB-BE04292D6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EFCB4-61FB-914A-8AF1-5EE61A99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F390-7DAB-4146-A31E-556F2812E312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8DBCE-6BCF-9B4D-A5F8-CF8B1968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9BDBA-0172-FB43-8889-D98F3AB6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192F-51DA-4E4C-9EE1-B25E61A2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7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B8F8-F7F2-0F43-8F51-D4D281EB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A220-0154-AB41-8073-32965049A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0EA51-473E-C944-BB38-F934E095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F390-7DAB-4146-A31E-556F2812E312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A8BB1-E2E7-744B-B36A-305B1C50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295F-E59D-1043-B2FC-40E2C77B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192F-51DA-4E4C-9EE1-B25E61A2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4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4DC3-E367-CD4D-99A4-F4A4EDA9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12DFC-0E49-FB4D-82EA-AB9F5AD57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1D885-8C53-E840-B6C7-46CD9DEB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F390-7DAB-4146-A31E-556F2812E312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854FC-AC45-F74F-AE81-7D4A0728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03983-1D4E-6B44-9C3F-59992D7F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192F-51DA-4E4C-9EE1-B25E61A2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6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2EB5-07C2-5A40-A612-BE298F5E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D5007-5110-5144-B61D-69F85F3E0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0EEE6-28CA-9E45-8740-08CED39BF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E71FC-EECC-6A43-A90B-85F5A9B1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F390-7DAB-4146-A31E-556F2812E312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E69EC-5387-EB46-AC31-4FA2C63A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8A83C-8EF4-A242-9B03-71847B39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192F-51DA-4E4C-9EE1-B25E61A2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3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1037-680E-A647-85B6-51902AC4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3F6A7-FE11-2341-A487-4EAA430E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E9AD0-012D-D045-B1A2-11716DBD8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C9C9F-B87E-534D-8841-0D5F7FDA7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F9332-2E06-1B45-9C6E-D07887EAF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B6D88-E8DB-2E4C-9BE7-FA037FE2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F390-7DAB-4146-A31E-556F2812E312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4BF4D-C54D-524B-9890-52CD7B99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3B605-24B1-7F46-9AD3-3C26E090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192F-51DA-4E4C-9EE1-B25E61A2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4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CD18-5F9B-9642-B684-E870A920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30D7B-B1C4-BC40-8E33-13E71367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F390-7DAB-4146-A31E-556F2812E312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E4679-2753-1345-B5D7-AF8CCB9F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8919A-E8DF-4346-ABDF-807996AB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192F-51DA-4E4C-9EE1-B25E61A2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3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F3237-CB59-7B4A-BB1A-15B65951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F390-7DAB-4146-A31E-556F2812E312}" type="datetimeFigureOut">
              <a:rPr lang="en-US" smtClean="0"/>
              <a:t>3/25/21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9EA4B-B6F9-CB4C-82A4-52075B3D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D8BC5-92A2-4143-A009-B6F0A912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192F-51DA-4E4C-9EE1-B25E61A2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5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2EAB-094C-6F4F-801C-8FC34F68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C1904-B8C8-EE45-AA61-DD3CD2ABA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7B741-03AC-0E44-8ADD-AA0D454BA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0B864-3DCD-4147-8B1B-72B23E79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F390-7DAB-4146-A31E-556F2812E312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E5C3C-9D7D-0348-819A-27EC81FE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84574-860C-184F-8092-7FF58FAB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192F-51DA-4E4C-9EE1-B25E61A2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5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582F-852C-424A-AEF9-6AF1DB4F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B6A586-F8CD-514C-9354-CE5FE9126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ED7E1-7D0C-FB4E-9DF4-A8027DDF8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95E9A-1844-7141-8B26-718DAE6F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F390-7DAB-4146-A31E-556F2812E312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F4A01-886E-8649-828C-6824DA87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BBA41-3374-8E40-9372-A892453E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192F-51DA-4E4C-9EE1-B25E61A2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3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7CC3C-8A0C-684E-B0C6-54253599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23445-7CDC-4F42-AFF6-DD3CAD2FE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95C41-4AD8-D34C-B7F6-492BEF7DC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6F390-7DAB-4146-A31E-556F2812E312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AAD7E-0CA7-1C4B-A791-150FF90AC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33FB-BC7E-DE4A-83C6-7E297D571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1192F-51DA-4E4C-9EE1-B25E61A2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6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DF28-6025-7D4D-B788-41656D8B7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NPV variance</a:t>
            </a:r>
          </a:p>
        </p:txBody>
      </p:sp>
    </p:spTree>
    <p:extLst>
      <p:ext uri="{BB962C8B-B14F-4D97-AF65-F5344CB8AC3E}">
        <p14:creationId xmlns:p14="http://schemas.microsoft.com/office/powerpoint/2010/main" val="14233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9DC9-A0FA-924B-A8F0-5914FDF3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Forecasting is error-prone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65BF89-23F1-E245-995D-810914174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231" y="1616780"/>
            <a:ext cx="7703538" cy="501749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55D7C7-20DE-8B4A-834D-B2D8DEE98DCF}"/>
              </a:ext>
            </a:extLst>
          </p:cNvPr>
          <p:cNvSpPr txBox="1"/>
          <p:nvPr/>
        </p:nvSpPr>
        <p:spPr>
          <a:xfrm>
            <a:off x="9839343" y="3725667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36%</a:t>
            </a:r>
          </a:p>
        </p:txBody>
      </p:sp>
    </p:spTree>
    <p:extLst>
      <p:ext uri="{BB962C8B-B14F-4D97-AF65-F5344CB8AC3E}">
        <p14:creationId xmlns:p14="http://schemas.microsoft.com/office/powerpoint/2010/main" val="287634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9DC9-A0FA-924B-A8F0-5914FDF3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Paying attention to variance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F9DC-829D-3D41-A9A5-C389AA13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Ranges are frequently used for forecast estimates </a:t>
            </a:r>
          </a:p>
          <a:p>
            <a:pPr lvl="1"/>
            <a:r>
              <a:rPr lang="en-US" dirty="0"/>
              <a:t>80% of the time between 2002-2010</a:t>
            </a:r>
            <a:endParaRPr lang="en-AU" dirty="0"/>
          </a:p>
          <a:p>
            <a:endParaRPr lang="en-US" dirty="0"/>
          </a:p>
          <a:p>
            <a:r>
              <a:rPr lang="en-US" dirty="0"/>
              <a:t>Taking account of variance increases forecasting accuracy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950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9DC9-A0FA-924B-A8F0-5914FDF3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Paying attention to variance - Example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A84676-C6A9-3243-B13B-786A06A92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367237"/>
              </p:ext>
            </p:extLst>
          </p:nvPr>
        </p:nvGraphicFramePr>
        <p:xfrm>
          <a:off x="838200" y="1825625"/>
          <a:ext cx="973455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C8575-350D-3545-8DD6-FCEEEA62B1C1}"/>
              </a:ext>
            </a:extLst>
          </p:cNvPr>
          <p:cNvCxnSpPr>
            <a:cxnSpLocks/>
          </p:cNvCxnSpPr>
          <p:nvPr/>
        </p:nvCxnSpPr>
        <p:spPr>
          <a:xfrm>
            <a:off x="1377950" y="3892550"/>
            <a:ext cx="8928100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8E9EFB6-756F-9743-A520-9AF35461949E}"/>
              </a:ext>
            </a:extLst>
          </p:cNvPr>
          <p:cNvSpPr txBox="1"/>
          <p:nvPr/>
        </p:nvSpPr>
        <p:spPr>
          <a:xfrm>
            <a:off x="10306050" y="3716893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Mean = 500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139D880A-1121-8E49-B755-24FB8187D9F3}"/>
              </a:ext>
            </a:extLst>
          </p:cNvPr>
          <p:cNvSpPr/>
          <p:nvPr/>
        </p:nvSpPr>
        <p:spPr>
          <a:xfrm>
            <a:off x="3213100" y="3473450"/>
            <a:ext cx="184998" cy="838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D77EBF02-2CDF-D249-B0A6-9FB56179F4BD}"/>
              </a:ext>
            </a:extLst>
          </p:cNvPr>
          <p:cNvSpPr/>
          <p:nvPr/>
        </p:nvSpPr>
        <p:spPr>
          <a:xfrm>
            <a:off x="8921750" y="1943100"/>
            <a:ext cx="184998" cy="38989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FF739-6E86-A847-B30A-FD16B16A22DD}"/>
              </a:ext>
            </a:extLst>
          </p:cNvPr>
          <p:cNvSpPr txBox="1"/>
          <p:nvPr/>
        </p:nvSpPr>
        <p:spPr>
          <a:xfrm>
            <a:off x="1554053" y="3707884"/>
            <a:ext cx="16526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Range: 400-600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789D33-CDF9-C142-89CA-713AAA94F381}"/>
              </a:ext>
            </a:extLst>
          </p:cNvPr>
          <p:cNvSpPr txBox="1"/>
          <p:nvPr/>
        </p:nvSpPr>
        <p:spPr>
          <a:xfrm>
            <a:off x="7377003" y="3707884"/>
            <a:ext cx="15356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Range: 0-1000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DDD21F-0F7F-A142-AB2A-C403C86EF775}"/>
              </a:ext>
            </a:extLst>
          </p:cNvPr>
          <p:cNvSpPr txBox="1"/>
          <p:nvPr/>
        </p:nvSpPr>
        <p:spPr>
          <a:xfrm>
            <a:off x="3559985" y="6176963"/>
            <a:ext cx="507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Will you rely more on both measures equally?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BFFC9-836F-CF4E-8850-897BDAAFF87A}"/>
              </a:ext>
            </a:extLst>
          </p:cNvPr>
          <p:cNvSpPr txBox="1"/>
          <p:nvPr/>
        </p:nvSpPr>
        <p:spPr>
          <a:xfrm>
            <a:off x="3152632" y="1558056"/>
            <a:ext cx="103214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Project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816065-E6BB-AC49-8917-7A7C587E3318}"/>
              </a:ext>
            </a:extLst>
          </p:cNvPr>
          <p:cNvSpPr txBox="1"/>
          <p:nvPr/>
        </p:nvSpPr>
        <p:spPr>
          <a:xfrm>
            <a:off x="9106748" y="1558056"/>
            <a:ext cx="103214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Project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C270A-890B-C24F-8E3A-0FAE59F982BB}"/>
              </a:ext>
            </a:extLst>
          </p:cNvPr>
          <p:cNvSpPr txBox="1"/>
          <p:nvPr/>
        </p:nvSpPr>
        <p:spPr>
          <a:xfrm>
            <a:off x="3841535" y="4582100"/>
            <a:ext cx="3727880" cy="8309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Identical NPV!</a:t>
            </a:r>
          </a:p>
        </p:txBody>
      </p:sp>
    </p:spTree>
    <p:extLst>
      <p:ext uri="{BB962C8B-B14F-4D97-AF65-F5344CB8AC3E}">
        <p14:creationId xmlns:p14="http://schemas.microsoft.com/office/powerpoint/2010/main" val="357486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7" grpId="0" animBg="1"/>
      <p:bldP spid="9" grpId="0" animBg="1"/>
      <p:bldP spid="18" grpId="0" animBg="1"/>
      <p:bldP spid="19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9DC9-A0FA-924B-A8F0-5914FDF3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F9DC-829D-3D41-A9A5-C389AA13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NPV is used a lot, but criticised by some</a:t>
            </a:r>
          </a:p>
          <a:p>
            <a:endParaRPr lang="en-AU" dirty="0"/>
          </a:p>
          <a:p>
            <a:r>
              <a:rPr lang="en-AU" dirty="0"/>
              <a:t>The costs of poor forecasting are potentially high</a:t>
            </a:r>
          </a:p>
          <a:p>
            <a:endParaRPr lang="en-AU" dirty="0"/>
          </a:p>
          <a:p>
            <a:r>
              <a:rPr lang="en-AU" dirty="0"/>
              <a:t>NPV relies on forecasting</a:t>
            </a:r>
          </a:p>
          <a:p>
            <a:endParaRPr lang="en-AU" dirty="0"/>
          </a:p>
          <a:p>
            <a:r>
              <a:rPr lang="en-AU" dirty="0"/>
              <a:t>Executives may underestimate forecast variance</a:t>
            </a:r>
          </a:p>
        </p:txBody>
      </p:sp>
    </p:spTree>
    <p:extLst>
      <p:ext uri="{BB962C8B-B14F-4D97-AF65-F5344CB8AC3E}">
        <p14:creationId xmlns:p14="http://schemas.microsoft.com/office/powerpoint/2010/main" val="381761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9DC9-A0FA-924B-A8F0-5914FDF3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Bottom 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F9DC-829D-3D41-A9A5-C389AA13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Pay attention to cash inflow variance</a:t>
            </a:r>
          </a:p>
          <a:p>
            <a:endParaRPr lang="en-AU" dirty="0"/>
          </a:p>
          <a:p>
            <a:r>
              <a:rPr lang="en-AU" dirty="0"/>
              <a:t>Not all NPVs are created equal</a:t>
            </a:r>
          </a:p>
          <a:p>
            <a:pPr lvl="1"/>
            <a:r>
              <a:rPr lang="en-AU" dirty="0"/>
              <a:t>NPV based on more variance should be weighted less than other measures</a:t>
            </a:r>
          </a:p>
        </p:txBody>
      </p:sp>
    </p:spTree>
    <p:extLst>
      <p:ext uri="{BB962C8B-B14F-4D97-AF65-F5344CB8AC3E}">
        <p14:creationId xmlns:p14="http://schemas.microsoft.com/office/powerpoint/2010/main" val="391170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9DC9-A0FA-924B-A8F0-5914FDF3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NPV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2F5F497-998F-5745-9D57-97BBC4E9DC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7400" y="3039710"/>
                <a:ext cx="10617200" cy="99606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𝑁𝑃𝑉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𝑒𝑎𝑟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 1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𝑖𝑛𝑓𝑙𝑜𝑤</m:t>
                        </m:r>
                      </m:num>
                      <m:den>
                        <m:sSup>
                          <m:sSup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𝑑𝑖𝑠𝑐𝑜𝑢𝑛𝑡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 %</m:t>
                                </m:r>
                              </m:e>
                            </m:d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𝑒𝑎𝑟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 2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𝑓𝑙𝑜𝑤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𝑑𝑖𝑠𝑐𝑜𝑢𝑛𝑡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 %)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𝑒𝑎𝑟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 3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𝑓𝑙𝑜𝑤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𝑑𝑖𝑠𝑐𝑜𝑢𝑛𝑡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 %)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GB" sz="2400" i="1">
                        <a:latin typeface="Cambria Math" panose="02040503050406030204" pitchFamily="18" charset="0"/>
                      </a:rPr>
                      <m:t>…−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𝐼𝑛𝑖𝑡𝑖𝑎𝑙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𝑖𝑛𝑣𝑒𝑠𝑡𝑚𝑒𝑛𝑡</m:t>
                    </m:r>
                  </m:oMath>
                </a14:m>
                <a:r>
                  <a:rPr lang="en-AU" sz="2400" dirty="0"/>
                  <a:t>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2F5F497-998F-5745-9D57-97BBC4E9D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7400" y="3039710"/>
                <a:ext cx="10617200" cy="996068"/>
              </a:xfrm>
              <a:blipFill>
                <a:blip r:embed="rId2"/>
                <a:stretch>
                  <a:fillRect l="-119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13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9DC9-A0FA-924B-A8F0-5914FDF3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NPV </a:t>
            </a:r>
            <a:r>
              <a:rPr lang="en-US" dirty="0"/>
              <a:t>is used very frequently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8" y="1353787"/>
            <a:ext cx="8227042" cy="55042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64547" y="3044475"/>
            <a:ext cx="360078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/>
              <a:t>Sample: 392 CFOs </a:t>
            </a:r>
            <a:r>
              <a:rPr lang="en-US" sz="1200" dirty="0"/>
              <a:t>(Graham &amp; Harvey, 2001)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r>
              <a:rPr lang="de-DE" dirty="0" err="1"/>
              <a:t>Predictors</a:t>
            </a:r>
            <a:r>
              <a:rPr lang="de-DE" dirty="0"/>
              <a:t>: 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/>
              <a:t>Large </a:t>
            </a:r>
            <a:r>
              <a:rPr lang="de-DE" dirty="0" err="1"/>
              <a:t>firms</a:t>
            </a:r>
            <a:r>
              <a:rPr lang="de-DE" dirty="0"/>
              <a:t> &gt;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firms</a:t>
            </a: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/>
              <a:t>High </a:t>
            </a:r>
            <a:r>
              <a:rPr lang="de-DE" dirty="0" err="1"/>
              <a:t>debt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&gt;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debt</a:t>
            </a:r>
            <a:r>
              <a:rPr lang="de-DE" dirty="0"/>
              <a:t> </a:t>
            </a:r>
            <a:r>
              <a:rPr lang="de-DE" dirty="0" err="1"/>
              <a:t>ratio</a:t>
            </a:r>
            <a:endParaRPr lang="de-DE" dirty="0"/>
          </a:p>
        </p:txBody>
      </p:sp>
      <p:sp>
        <p:nvSpPr>
          <p:cNvPr id="8" name="Rounded Rectangle 7"/>
          <p:cNvSpPr/>
          <p:nvPr/>
        </p:nvSpPr>
        <p:spPr>
          <a:xfrm>
            <a:off x="1425037" y="2337514"/>
            <a:ext cx="6567057" cy="34183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4203" y="2246822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394144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9DC9-A0FA-924B-A8F0-5914FDF3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NPV paradox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F9DC-829D-3D41-A9A5-C389AA13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“Although the NPV method is criticized by both practitioners and academics, the traditional NPV calculation is by far the most commonly used tool for [exploration &amp; production] project valuation.” </a:t>
            </a:r>
            <a:r>
              <a:rPr lang="en-US" sz="1800" dirty="0"/>
              <a:t>(Willigers et al., 2017)</a:t>
            </a:r>
          </a:p>
          <a:p>
            <a:endParaRPr lang="en-US" dirty="0"/>
          </a:p>
          <a:p>
            <a:r>
              <a:rPr lang="en-US" dirty="0"/>
              <a:t>“NPV is almost always applicable but is almost always wrong” </a:t>
            </a:r>
            <a:r>
              <a:rPr lang="en-US" sz="1800" dirty="0"/>
              <a:t>(Fox, 2008)</a:t>
            </a:r>
          </a:p>
          <a:p>
            <a:endParaRPr lang="en-US" dirty="0"/>
          </a:p>
          <a:p>
            <a:r>
              <a:rPr lang="en-US" dirty="0"/>
              <a:t>“the NPV rule as governing all capital budgeting decisions may not be appropriate” </a:t>
            </a:r>
            <a:r>
              <a:rPr lang="en-US" sz="1800" dirty="0"/>
              <a:t>(Arya et al., 1998)</a:t>
            </a:r>
          </a:p>
        </p:txBody>
      </p:sp>
    </p:spTree>
    <p:extLst>
      <p:ext uri="{BB962C8B-B14F-4D97-AF65-F5344CB8AC3E}">
        <p14:creationId xmlns:p14="http://schemas.microsoft.com/office/powerpoint/2010/main" val="13775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9DC9-A0FA-924B-A8F0-5914FDF3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Consequences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F9DC-829D-3D41-A9A5-C389AA13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Researchers studied 174 cases of fraudulent financial reporting</a:t>
            </a:r>
          </a:p>
          <a:p>
            <a:pPr lvl="1"/>
            <a:r>
              <a:rPr lang="en-AU" dirty="0"/>
              <a:t>Fraudulent “facts” vs “forecasts”</a:t>
            </a:r>
          </a:p>
          <a:p>
            <a:endParaRPr lang="en-AU" dirty="0"/>
          </a:p>
          <a:p>
            <a:r>
              <a:rPr lang="en-AU" dirty="0"/>
              <a:t>Forecasts based on unreasonable accounting assumptions </a:t>
            </a:r>
          </a:p>
          <a:p>
            <a:pPr lvl="1"/>
            <a:r>
              <a:rPr lang="en-AU" dirty="0"/>
              <a:t>Form 40% of fraud cases</a:t>
            </a:r>
          </a:p>
          <a:p>
            <a:pPr lvl="1"/>
            <a:r>
              <a:rPr lang="en-AU" dirty="0"/>
              <a:t>Account for 44% of economic losses</a:t>
            </a:r>
          </a:p>
          <a:p>
            <a:endParaRPr lang="en-AU" dirty="0"/>
          </a:p>
          <a:p>
            <a:r>
              <a:rPr lang="en-AU" dirty="0"/>
              <a:t>Total damages by fraudulent </a:t>
            </a:r>
            <a:r>
              <a:rPr lang="en-AU" i="1" dirty="0"/>
              <a:t>facts</a:t>
            </a:r>
            <a:r>
              <a:rPr lang="en-AU" dirty="0"/>
              <a:t>: US$ 27 billion </a:t>
            </a:r>
          </a:p>
          <a:p>
            <a:r>
              <a:rPr lang="en-AU" dirty="0"/>
              <a:t>Total damages by fraudulent </a:t>
            </a:r>
            <a:r>
              <a:rPr lang="en-AU" i="1" dirty="0"/>
              <a:t>forecasts</a:t>
            </a:r>
            <a:r>
              <a:rPr lang="en-AU" dirty="0"/>
              <a:t>: US$ 23 billion</a:t>
            </a:r>
          </a:p>
        </p:txBody>
      </p:sp>
    </p:spTree>
    <p:extLst>
      <p:ext uri="{BB962C8B-B14F-4D97-AF65-F5344CB8AC3E}">
        <p14:creationId xmlns:p14="http://schemas.microsoft.com/office/powerpoint/2010/main" val="293444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9DC9-A0FA-924B-A8F0-5914FDF3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NPV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2F5F497-998F-5745-9D57-97BBC4E9DC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7400" y="3039710"/>
                <a:ext cx="10617200" cy="99606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𝑁𝑃𝑉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𝑒𝑎𝑟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 1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𝑖𝑛𝑓𝑙𝑜𝑤</m:t>
                        </m:r>
                      </m:num>
                      <m:den>
                        <m:sSup>
                          <m:sSup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𝑑𝑖𝑠𝑐𝑜𝑢𝑛𝑡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 %</m:t>
                                </m:r>
                              </m:e>
                            </m:d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𝑒𝑎𝑟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 2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𝑓𝑙𝑜𝑤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𝑑𝑖𝑠𝑐𝑜𝑢𝑛𝑡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 %)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𝑒𝑎𝑟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 3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𝑓𝑙𝑜𝑤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𝑑𝑖𝑠𝑐𝑜𝑢𝑛𝑡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 %)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GB" sz="2400" i="1">
                        <a:latin typeface="Cambria Math" panose="02040503050406030204" pitchFamily="18" charset="0"/>
                      </a:rPr>
                      <m:t>…−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𝐼𝑛𝑖𝑡𝑖𝑎𝑙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𝑖𝑛𝑣𝑒𝑠𝑡𝑚𝑒𝑛𝑡</m:t>
                    </m:r>
                  </m:oMath>
                </a14:m>
                <a:r>
                  <a:rPr lang="en-AU" sz="2400" dirty="0"/>
                  <a:t>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2F5F497-998F-5745-9D57-97BBC4E9D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7400" y="3039710"/>
                <a:ext cx="10617200" cy="996068"/>
              </a:xfrm>
              <a:blipFill>
                <a:blip r:embed="rId2"/>
                <a:stretch>
                  <a:fillRect l="-119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C6EDA85-6DB1-5E43-9B66-A4C2A923A69B}"/>
              </a:ext>
            </a:extLst>
          </p:cNvPr>
          <p:cNvSpPr/>
          <p:nvPr/>
        </p:nvSpPr>
        <p:spPr>
          <a:xfrm>
            <a:off x="1890890" y="2995147"/>
            <a:ext cx="1806221" cy="34183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027BC10-006E-6941-A0F0-79E0F79865CD}"/>
              </a:ext>
            </a:extLst>
          </p:cNvPr>
          <p:cNvSpPr/>
          <p:nvPr/>
        </p:nvSpPr>
        <p:spPr>
          <a:xfrm>
            <a:off x="4049413" y="2990619"/>
            <a:ext cx="1806221" cy="34183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05CBCDF-768E-B54D-B2D7-C07231F3143F}"/>
              </a:ext>
            </a:extLst>
          </p:cNvPr>
          <p:cNvSpPr/>
          <p:nvPr/>
        </p:nvSpPr>
        <p:spPr>
          <a:xfrm>
            <a:off x="6207936" y="2990619"/>
            <a:ext cx="1806221" cy="34183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EA155-4D97-0F4C-A1EB-3ADF4A2EB9AD}"/>
              </a:ext>
            </a:extLst>
          </p:cNvPr>
          <p:cNvSpPr txBox="1"/>
          <p:nvPr/>
        </p:nvSpPr>
        <p:spPr>
          <a:xfrm>
            <a:off x="4277119" y="5735782"/>
            <a:ext cx="7076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Where do these cash inflows come from?</a:t>
            </a:r>
          </a:p>
        </p:txBody>
      </p:sp>
    </p:spTree>
    <p:extLst>
      <p:ext uri="{BB962C8B-B14F-4D97-AF65-F5344CB8AC3E}">
        <p14:creationId xmlns:p14="http://schemas.microsoft.com/office/powerpoint/2010/main" val="1520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“It’s impossible to forecast most projects’ actual cash flows accurately” </a:t>
            </a:r>
            <a:r>
              <a:rPr lang="en-AU" sz="3600" dirty="0"/>
              <a:t>(Myers, 1984)</a:t>
            </a:r>
            <a:br>
              <a:rPr lang="en-AU" sz="360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7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9DC9-A0FA-924B-A8F0-5914FDF3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Forecasting is error-prone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F9DC-829D-3D41-A9A5-C389AA13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Future forecasts tend to be overly-optimistic</a:t>
            </a:r>
            <a:endParaRPr lang="en-AU" sz="1800" dirty="0"/>
          </a:p>
          <a:p>
            <a:pPr lvl="1"/>
            <a:r>
              <a:rPr lang="en-AU" dirty="0"/>
              <a:t>For longevity </a:t>
            </a:r>
          </a:p>
          <a:p>
            <a:pPr lvl="1"/>
            <a:r>
              <a:rPr lang="en-AU" dirty="0"/>
              <a:t>For relationships</a:t>
            </a:r>
          </a:p>
          <a:p>
            <a:pPr lvl="1"/>
            <a:r>
              <a:rPr lang="en-AU" dirty="0"/>
              <a:t>When dopamine is increased </a:t>
            </a:r>
          </a:p>
          <a:p>
            <a:pPr lvl="1"/>
            <a:r>
              <a:rPr lang="en-AU" dirty="0"/>
              <a:t>In animal behaviour</a:t>
            </a:r>
          </a:p>
          <a:p>
            <a:endParaRPr lang="en-AU" dirty="0"/>
          </a:p>
          <a:p>
            <a:r>
              <a:rPr lang="en-AU" dirty="0"/>
              <a:t>Executives are similarly overly-optimistic</a:t>
            </a:r>
          </a:p>
          <a:p>
            <a:pPr lvl="1"/>
            <a:r>
              <a:rPr lang="en-AU" sz="2000" dirty="0"/>
              <a:t>In stock market returns </a:t>
            </a:r>
          </a:p>
          <a:p>
            <a:pPr lvl="1"/>
            <a:r>
              <a:rPr lang="en-AU" sz="2000" dirty="0"/>
              <a:t>For firm earnings</a:t>
            </a:r>
          </a:p>
        </p:txBody>
      </p:sp>
    </p:spTree>
    <p:extLst>
      <p:ext uri="{BB962C8B-B14F-4D97-AF65-F5344CB8AC3E}">
        <p14:creationId xmlns:p14="http://schemas.microsoft.com/office/powerpoint/2010/main" val="405263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9DC9-A0FA-924B-A8F0-5914FDF3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Forecasting is error-prone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F9DC-829D-3D41-A9A5-C389AA13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CFO survey between 2001-2011</a:t>
            </a:r>
          </a:p>
          <a:p>
            <a:endParaRPr lang="en-AU" dirty="0"/>
          </a:p>
          <a:p>
            <a:r>
              <a:rPr lang="en-AU" i="1" dirty="0"/>
              <a:t>Over the next year, I expect the annual S&amp;P 500 return will be: </a:t>
            </a:r>
          </a:p>
          <a:p>
            <a:pPr lvl="1"/>
            <a:r>
              <a:rPr lang="en-AU" i="1" dirty="0"/>
              <a:t>There is a 1-in-10 chance the actual return will be less than ___%. </a:t>
            </a:r>
          </a:p>
          <a:p>
            <a:pPr lvl="1"/>
            <a:r>
              <a:rPr lang="en-AU" i="1" dirty="0"/>
              <a:t>I expect the return to be: ___%. </a:t>
            </a:r>
          </a:p>
          <a:p>
            <a:pPr lvl="1"/>
            <a:r>
              <a:rPr lang="en-AU" i="1" dirty="0"/>
              <a:t>There is a 1-in-10 chance the actual return will be greater than ___%. </a:t>
            </a:r>
          </a:p>
          <a:p>
            <a:endParaRPr lang="en-AU" i="1" dirty="0"/>
          </a:p>
          <a:p>
            <a:r>
              <a:rPr lang="en-AU" dirty="0"/>
              <a:t>13,346 estimates</a:t>
            </a:r>
          </a:p>
          <a:p>
            <a:endParaRPr lang="en-A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594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</TotalTime>
  <Words>431</Words>
  <Application>Microsoft Macintosh PowerPoint</Application>
  <PresentationFormat>Widescreen</PresentationFormat>
  <Paragraphs>78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NPV variance</vt:lpstr>
      <vt:lpstr>NPV</vt:lpstr>
      <vt:lpstr>NPV is used very frequently</vt:lpstr>
      <vt:lpstr>The NPV paradox</vt:lpstr>
      <vt:lpstr>Consequences</vt:lpstr>
      <vt:lpstr>NPV</vt:lpstr>
      <vt:lpstr>“It’s impossible to forecast most projects’ actual cash flows accurately” (Myers, 1984) </vt:lpstr>
      <vt:lpstr>Forecasting is error-prone</vt:lpstr>
      <vt:lpstr>Forecasting is error-prone</vt:lpstr>
      <vt:lpstr>Forecasting is error-prone</vt:lpstr>
      <vt:lpstr>Paying attention to variance</vt:lpstr>
      <vt:lpstr>Paying attention to variance - Example</vt:lpstr>
      <vt:lpstr>Summary</vt:lpstr>
      <vt:lpstr>Bottom 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forest and the trees: The effect of modularity on re-categorization</dc:title>
  <dc:creator>Shir Dekel</dc:creator>
  <cp:lastModifiedBy>Shir Dekel</cp:lastModifiedBy>
  <cp:revision>76</cp:revision>
  <dcterms:created xsi:type="dcterms:W3CDTF">2018-06-11T03:46:50Z</dcterms:created>
  <dcterms:modified xsi:type="dcterms:W3CDTF">2021-03-25T02:20:27Z</dcterms:modified>
</cp:coreProperties>
</file>