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336" y="-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0661-06C3-A553-3BC4-6C3D0D5EC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Evidence-on-Demand Bot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2C16F-9E86-4F66-2CE7-CD5900324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AI-powered evidence gathering for audits &amp; compliance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E8D35-D224-F1F6-5B49-151744589850}"/>
              </a:ext>
            </a:extLst>
          </p:cNvPr>
          <p:cNvSpPr txBox="1"/>
          <p:nvPr/>
        </p:nvSpPr>
        <p:spPr>
          <a:xfrm>
            <a:off x="3808588" y="3898577"/>
            <a:ext cx="48429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i="1" dirty="0">
                <a:latin typeface="Ink Free" panose="03080402000500000000" pitchFamily="66" charset="0"/>
              </a:rPr>
              <a:t>The Tech Divas –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Shourya Shrivastava (Team Leader)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Shambhavi Ratnapriya (API Integration)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Shirean Kauraw (UI)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03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965B3-AFB1-7914-1AC5-37E0C0296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B524-B6A4-5B3C-DC93-844F2BDA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2B64-F767-DDD2-0036-D565F3CE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7849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AI Integration Insights </a:t>
            </a:r>
          </a:p>
          <a:p>
            <a:pPr lvl="1"/>
            <a:r>
              <a:rPr lang="en-IN" dirty="0"/>
              <a:t>Prompt Engineering: Crucial for accurate results </a:t>
            </a:r>
          </a:p>
          <a:p>
            <a:pPr lvl="1"/>
            <a:r>
              <a:rPr lang="en-IN" dirty="0"/>
              <a:t>Fallback Strategies: Essential for reliability </a:t>
            </a:r>
          </a:p>
          <a:p>
            <a:pPr lvl="1"/>
            <a:r>
              <a:rPr lang="en-IN" dirty="0"/>
              <a:t>Context Management: Improve AI understanding </a:t>
            </a:r>
          </a:p>
          <a:p>
            <a:pPr lvl="1"/>
            <a:r>
              <a:rPr lang="en-IN" dirty="0"/>
              <a:t>Token Optimization: Cost-effective API usage </a:t>
            </a:r>
          </a:p>
          <a:p>
            <a:r>
              <a:rPr lang="en-IN" dirty="0"/>
              <a:t>API Integration Lessons </a:t>
            </a:r>
          </a:p>
          <a:p>
            <a:pPr lvl="1"/>
            <a:r>
              <a:rPr lang="en-IN" dirty="0"/>
              <a:t>Rate Limiting: Always respect API limits </a:t>
            </a:r>
          </a:p>
          <a:p>
            <a:pPr lvl="1"/>
            <a:r>
              <a:rPr lang="en-IN" dirty="0"/>
              <a:t>Error Handling: Comprehensive error strategies </a:t>
            </a:r>
          </a:p>
          <a:p>
            <a:pPr lvl="1"/>
            <a:r>
              <a:rPr lang="en-IN" dirty="0"/>
              <a:t>Authentication: Secure token management Data </a:t>
            </a:r>
          </a:p>
          <a:p>
            <a:pPr lvl="1"/>
            <a:r>
              <a:rPr lang="en-IN" dirty="0"/>
              <a:t>Normalization: Consistent formatting across sources </a:t>
            </a:r>
          </a:p>
          <a:p>
            <a:r>
              <a:rPr lang="en-IN" dirty="0"/>
              <a:t>Architecture Decisions </a:t>
            </a:r>
          </a:p>
          <a:p>
            <a:pPr lvl="1"/>
            <a:r>
              <a:rPr lang="en-IN" dirty="0"/>
              <a:t>Separation of Concerns: Maintainable codebase </a:t>
            </a:r>
          </a:p>
          <a:p>
            <a:pPr lvl="1"/>
            <a:r>
              <a:rPr lang="en-IN" dirty="0"/>
              <a:t>Service Layer Pattern: Easy to extend </a:t>
            </a:r>
          </a:p>
          <a:p>
            <a:pPr lvl="1"/>
            <a:r>
              <a:rPr lang="en-IN" dirty="0"/>
              <a:t>Middleware Usage: Clean request processing </a:t>
            </a:r>
          </a:p>
          <a:p>
            <a:pPr lvl="1"/>
            <a:r>
              <a:rPr lang="en-IN" dirty="0"/>
              <a:t>Environment Configuration: Secure deployment</a:t>
            </a:r>
          </a:p>
        </p:txBody>
      </p:sp>
    </p:spTree>
    <p:extLst>
      <p:ext uri="{BB962C8B-B14F-4D97-AF65-F5344CB8AC3E}">
        <p14:creationId xmlns:p14="http://schemas.microsoft.com/office/powerpoint/2010/main" val="147378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B652-0485-3459-F50A-81083B27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C7E6-D8BB-7E9E-598A-A0E42A927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used only one API Source (GitHub)</a:t>
            </a:r>
          </a:p>
          <a:p>
            <a:r>
              <a:rPr lang="en-US" dirty="0"/>
              <a:t>Advanced Analytics: Trend analysis </a:t>
            </a:r>
          </a:p>
          <a:p>
            <a:r>
              <a:rPr lang="en-US" dirty="0"/>
              <a:t>Custom Models: Domain-specific training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886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20AD-0C26-74A8-9819-0BFCEF46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B1BD-C2D3-A05D-B3BE-738061C4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</a:p>
          <a:p>
            <a:pPr lvl="1"/>
            <a:r>
              <a:rPr lang="en-US" dirty="0"/>
              <a:t> Manual Evidence Collection: Teams spend hours searching for proof during audits</a:t>
            </a:r>
          </a:p>
          <a:p>
            <a:pPr lvl="1"/>
            <a:r>
              <a:rPr lang="en-US" dirty="0"/>
              <a:t> Scattered Data: Evidence exists across multiple systems </a:t>
            </a:r>
          </a:p>
          <a:p>
            <a:pPr lvl="2"/>
            <a:r>
              <a:rPr lang="en-US" dirty="0"/>
              <a:t>GitHub PRs, code changes, approvals)</a:t>
            </a:r>
          </a:p>
          <a:p>
            <a:pPr lvl="2"/>
            <a:r>
              <a:rPr lang="en-US" dirty="0"/>
              <a:t> JIRA (access permissions, workflows) </a:t>
            </a:r>
          </a:p>
          <a:p>
            <a:pPr lvl="2"/>
            <a:r>
              <a:rPr lang="en-US" dirty="0"/>
              <a:t>Documents (asset registers, invoices) </a:t>
            </a:r>
          </a:p>
          <a:p>
            <a:pPr lvl="1"/>
            <a:r>
              <a:rPr lang="en-US" dirty="0"/>
              <a:t>Time-Consuming Process: Manual collection delays audit responses </a:t>
            </a:r>
          </a:p>
          <a:p>
            <a:pPr lvl="1"/>
            <a:r>
              <a:rPr lang="en-US" dirty="0"/>
              <a:t>Human Error: Risk of missing critical evidence.</a:t>
            </a:r>
          </a:p>
          <a:p>
            <a:pPr lvl="1"/>
            <a:r>
              <a:rPr lang="en-US" dirty="0"/>
              <a:t>Format Issues: Data needs restructuring for audit reports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41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99ED-8C10-4DF7-E178-B47AC3CC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9BDE-35BF-F4F3-8311-8E850350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Delayed Audits: Slow evidence gathering </a:t>
            </a:r>
          </a:p>
          <a:p>
            <a:r>
              <a:rPr lang="en-US" dirty="0"/>
              <a:t>High Costs: Manual labor-intensive </a:t>
            </a:r>
          </a:p>
          <a:p>
            <a:r>
              <a:rPr lang="en-US" dirty="0"/>
              <a:t>Missed Evidence: Human oversight risks </a:t>
            </a:r>
          </a:p>
          <a:p>
            <a:r>
              <a:rPr lang="en-US" dirty="0"/>
              <a:t>Poor Format: Data not audit-ready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8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321B-C0A7-F4D2-7523-AB654AAF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Understood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DA26-A88D-5051-10DB-F9E46821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Core Requirements Analysis </a:t>
            </a:r>
          </a:p>
          <a:p>
            <a:pPr lvl="1"/>
            <a:r>
              <a:rPr lang="en-IN" dirty="0"/>
              <a:t>Natural Language Queries: Auditors ask in plain English </a:t>
            </a:r>
          </a:p>
          <a:p>
            <a:pPr lvl="1"/>
            <a:r>
              <a:rPr lang="en-IN" dirty="0"/>
              <a:t>Multi-Source Integration: GitHub + JIRA Documents </a:t>
            </a:r>
          </a:p>
          <a:p>
            <a:pPr lvl="1"/>
            <a:r>
              <a:rPr lang="en-IN" dirty="0"/>
              <a:t> AI-Powered Intelligence: Understand intent, extract parameters </a:t>
            </a:r>
          </a:p>
          <a:p>
            <a:pPr lvl="1"/>
            <a:r>
              <a:rPr lang="en-IN" dirty="0"/>
              <a:t>Audit-Ready Output: Professional formatting + export options </a:t>
            </a:r>
          </a:p>
          <a:p>
            <a:pPr lvl="1"/>
            <a:r>
              <a:rPr lang="en-IN" dirty="0"/>
              <a:t>Real-Time Processing: Instant evidence retrieval </a:t>
            </a:r>
          </a:p>
        </p:txBody>
      </p:sp>
    </p:spTree>
    <p:extLst>
      <p:ext uri="{BB962C8B-B14F-4D97-AF65-F5344CB8AC3E}">
        <p14:creationId xmlns:p14="http://schemas.microsoft.com/office/powerpoint/2010/main" val="118997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1D06BF-9837-FD0D-F914-C5205867DF14}"/>
              </a:ext>
            </a:extLst>
          </p:cNvPr>
          <p:cNvSpPr txBox="1"/>
          <p:nvPr/>
        </p:nvSpPr>
        <p:spPr>
          <a:xfrm>
            <a:off x="380027" y="670726"/>
            <a:ext cx="255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Evidence AI Architecture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AAB2DD-1D49-8466-E82A-831466F5AC91}"/>
              </a:ext>
            </a:extLst>
          </p:cNvPr>
          <p:cNvSpPr/>
          <p:nvPr/>
        </p:nvSpPr>
        <p:spPr>
          <a:xfrm>
            <a:off x="380027" y="1636788"/>
            <a:ext cx="2550250" cy="10062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C3AAF0-1730-DA62-68EE-6EBD652046F7}"/>
              </a:ext>
            </a:extLst>
          </p:cNvPr>
          <p:cNvSpPr/>
          <p:nvPr/>
        </p:nvSpPr>
        <p:spPr>
          <a:xfrm>
            <a:off x="2419416" y="1811355"/>
            <a:ext cx="2550250" cy="10062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09454E-3947-2034-8F98-B62080DAC3F8}"/>
              </a:ext>
            </a:extLst>
          </p:cNvPr>
          <p:cNvSpPr/>
          <p:nvPr/>
        </p:nvSpPr>
        <p:spPr>
          <a:xfrm>
            <a:off x="4820875" y="1955442"/>
            <a:ext cx="2550250" cy="10062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8ECAF4-9D7C-3A97-0DC1-E879C460ECAB}"/>
              </a:ext>
            </a:extLst>
          </p:cNvPr>
          <p:cNvSpPr/>
          <p:nvPr/>
        </p:nvSpPr>
        <p:spPr>
          <a:xfrm>
            <a:off x="7059851" y="2124059"/>
            <a:ext cx="2550250" cy="10062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39BD89-CEAA-4D88-19A3-9E84D7949506}"/>
              </a:ext>
            </a:extLst>
          </p:cNvPr>
          <p:cNvSpPr/>
          <p:nvPr/>
        </p:nvSpPr>
        <p:spPr>
          <a:xfrm>
            <a:off x="4896608" y="3760533"/>
            <a:ext cx="2550250" cy="10062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199A76-E073-9FCC-9148-7685C9F01F8D}"/>
              </a:ext>
            </a:extLst>
          </p:cNvPr>
          <p:cNvSpPr/>
          <p:nvPr/>
        </p:nvSpPr>
        <p:spPr>
          <a:xfrm>
            <a:off x="7059851" y="3945367"/>
            <a:ext cx="2550250" cy="10062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7DBEB9-D084-2ED5-1409-1FA9F49298EE}"/>
              </a:ext>
            </a:extLst>
          </p:cNvPr>
          <p:cNvSpPr/>
          <p:nvPr/>
        </p:nvSpPr>
        <p:spPr>
          <a:xfrm>
            <a:off x="3034557" y="5263908"/>
            <a:ext cx="2550250" cy="10062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7BC7D6-6108-65C1-9B4B-CF51E2B8B7ED}"/>
              </a:ext>
            </a:extLst>
          </p:cNvPr>
          <p:cNvSpPr/>
          <p:nvPr/>
        </p:nvSpPr>
        <p:spPr>
          <a:xfrm>
            <a:off x="706995" y="5405224"/>
            <a:ext cx="2550250" cy="10062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0B71870-747D-ECCC-93CE-71D1878FE0BA}"/>
              </a:ext>
            </a:extLst>
          </p:cNvPr>
          <p:cNvCxnSpPr/>
          <p:nvPr/>
        </p:nvCxnSpPr>
        <p:spPr>
          <a:xfrm flipV="1">
            <a:off x="1213658" y="2124059"/>
            <a:ext cx="1205758" cy="5189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914EFBE-4B03-603D-BC70-34284A2D42B5}"/>
              </a:ext>
            </a:extLst>
          </p:cNvPr>
          <p:cNvCxnSpPr/>
          <p:nvPr/>
        </p:nvCxnSpPr>
        <p:spPr>
          <a:xfrm flipV="1">
            <a:off x="3615117" y="2298626"/>
            <a:ext cx="1205758" cy="5189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504E71F-0897-EB1D-7CDC-76A4E698FA8E}"/>
              </a:ext>
            </a:extLst>
          </p:cNvPr>
          <p:cNvCxnSpPr/>
          <p:nvPr/>
        </p:nvCxnSpPr>
        <p:spPr>
          <a:xfrm flipV="1">
            <a:off x="5854093" y="2446207"/>
            <a:ext cx="1205758" cy="5189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D7BDDF4-6C0B-A9BF-DEF1-4DD45C9320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46858" y="3157653"/>
            <a:ext cx="928762" cy="6662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2AA9FA-FE00-1D8D-56C9-0A1AEA2CCB34}"/>
              </a:ext>
            </a:extLst>
          </p:cNvPr>
          <p:cNvCxnSpPr>
            <a:cxnSpLocks/>
          </p:cNvCxnSpPr>
          <p:nvPr/>
        </p:nvCxnSpPr>
        <p:spPr>
          <a:xfrm rot="5400000">
            <a:off x="8024199" y="3170209"/>
            <a:ext cx="815058" cy="7352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C642EC8-2508-CD40-4642-3686D0878B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31619" y="4766783"/>
            <a:ext cx="1428232" cy="7953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48C4C02-3FE7-8BB6-2E51-1086782CD8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05795" y="5674616"/>
            <a:ext cx="928762" cy="6662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306D11-8C23-BD24-CA43-3636CB03A9E8}"/>
              </a:ext>
            </a:extLst>
          </p:cNvPr>
          <p:cNvSpPr txBox="1"/>
          <p:nvPr/>
        </p:nvSpPr>
        <p:spPr>
          <a:xfrm>
            <a:off x="380027" y="1684069"/>
            <a:ext cx="210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Auditor (NL Query)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898937-71B1-CEDE-A305-195086318F6F}"/>
              </a:ext>
            </a:extLst>
          </p:cNvPr>
          <p:cNvSpPr txBox="1"/>
          <p:nvPr/>
        </p:nvSpPr>
        <p:spPr>
          <a:xfrm>
            <a:off x="2944552" y="1893877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Front-End (React)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20274D-BE41-68C4-84EE-59309CDF4F97}"/>
              </a:ext>
            </a:extLst>
          </p:cNvPr>
          <p:cNvSpPr txBox="1"/>
          <p:nvPr/>
        </p:nvSpPr>
        <p:spPr>
          <a:xfrm>
            <a:off x="5105061" y="2053401"/>
            <a:ext cx="195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Gemini (Google’s LLM)</a:t>
            </a:r>
            <a:r>
              <a:rPr lang="en-US" sz="1200" dirty="0"/>
              <a:t> </a:t>
            </a:r>
            <a:r>
              <a:rPr lang="en-US" sz="1200" b="1" dirty="0"/>
              <a:t>AI Query Handler</a:t>
            </a:r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0C62A9-579E-E0D1-EC9A-19E7FC7D88A4}"/>
              </a:ext>
            </a:extLst>
          </p:cNvPr>
          <p:cNvSpPr txBox="1"/>
          <p:nvPr/>
        </p:nvSpPr>
        <p:spPr>
          <a:xfrm>
            <a:off x="7385400" y="2298626"/>
            <a:ext cx="225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Evidence orchestrator</a:t>
            </a:r>
          </a:p>
          <a:p>
            <a:r>
              <a:rPr lang="en-IN" dirty="0"/>
              <a:t>(Router)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595EBB-F065-B69C-7D43-947420B27940}"/>
              </a:ext>
            </a:extLst>
          </p:cNvPr>
          <p:cNvSpPr txBox="1"/>
          <p:nvPr/>
        </p:nvSpPr>
        <p:spPr>
          <a:xfrm>
            <a:off x="5156040" y="3889705"/>
            <a:ext cx="128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API Source </a:t>
            </a:r>
          </a:p>
          <a:p>
            <a:r>
              <a:rPr lang="en-IN" dirty="0"/>
              <a:t>(Git)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0C858B-A48F-4780-366D-EC7422E84351}"/>
              </a:ext>
            </a:extLst>
          </p:cNvPr>
          <p:cNvSpPr txBox="1"/>
          <p:nvPr/>
        </p:nvSpPr>
        <p:spPr>
          <a:xfrm>
            <a:off x="7588520" y="4066881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Non- API Source </a:t>
            </a:r>
          </a:p>
          <a:p>
            <a:r>
              <a:rPr lang="en-IN" dirty="0"/>
              <a:t>(CSV etc)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B7856-7749-33E3-4B6B-BDFC9A0CEA45}"/>
              </a:ext>
            </a:extLst>
          </p:cNvPr>
          <p:cNvSpPr txBox="1"/>
          <p:nvPr/>
        </p:nvSpPr>
        <p:spPr>
          <a:xfrm>
            <a:off x="3399906" y="5405224"/>
            <a:ext cx="20948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Formatter and Exporter</a:t>
            </a:r>
          </a:p>
          <a:p>
            <a:r>
              <a:rPr lang="en-IN" sz="1600" dirty="0"/>
              <a:t>(CSV/JSON/Table)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6AABA8-E425-6E55-EC99-2B645B1D01FE}"/>
              </a:ext>
            </a:extLst>
          </p:cNvPr>
          <p:cNvSpPr txBox="1"/>
          <p:nvPr/>
        </p:nvSpPr>
        <p:spPr>
          <a:xfrm>
            <a:off x="769133" y="5477462"/>
            <a:ext cx="2094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Auditor Output</a:t>
            </a:r>
          </a:p>
          <a:p>
            <a:r>
              <a:rPr lang="en-IN" sz="1600" dirty="0"/>
              <a:t>(Report/CSV)</a:t>
            </a:r>
          </a:p>
        </p:txBody>
      </p:sp>
    </p:spTree>
    <p:extLst>
      <p:ext uri="{BB962C8B-B14F-4D97-AF65-F5344CB8AC3E}">
        <p14:creationId xmlns:p14="http://schemas.microsoft.com/office/powerpoint/2010/main" val="36108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64142-D02B-8D2A-785B-5C9896C5A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0084-1C68-DA5E-A365-6400CF10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Followed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AA26-F58F-F43E-F9E5-B88F2BE5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Development Methodology </a:t>
            </a:r>
          </a:p>
          <a:p>
            <a:pPr lvl="1"/>
            <a:r>
              <a:rPr lang="en-IN" dirty="0"/>
              <a:t>Problem Analysis → Understanding audit workflows </a:t>
            </a:r>
          </a:p>
          <a:p>
            <a:pPr lvl="1"/>
            <a:r>
              <a:rPr lang="en-IN" dirty="0"/>
              <a:t>Architecture Design → Modular, scalable structure</a:t>
            </a:r>
          </a:p>
          <a:p>
            <a:pPr lvl="1"/>
            <a:r>
              <a:rPr lang="en-IN" dirty="0"/>
              <a:t>Technology Selection → Modern, reliable stack </a:t>
            </a:r>
          </a:p>
          <a:p>
            <a:pPr lvl="1"/>
            <a:r>
              <a:rPr lang="en-IN" dirty="0"/>
              <a:t>Iterative Development → Build → Test → Refine </a:t>
            </a:r>
          </a:p>
          <a:p>
            <a:pPr lvl="1"/>
            <a:r>
              <a:rPr lang="en-IN" dirty="0"/>
              <a:t>Integration Testing → End-to-end validation Documentation → Complete setup guide</a:t>
            </a:r>
          </a:p>
        </p:txBody>
      </p:sp>
    </p:spTree>
    <p:extLst>
      <p:ext uri="{BB962C8B-B14F-4D97-AF65-F5344CB8AC3E}">
        <p14:creationId xmlns:p14="http://schemas.microsoft.com/office/powerpoint/2010/main" val="10625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3E5D-C939-F164-31CF-4A17EB1D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D8B0-FC8D-7CEE-42F3-A9AAE1F0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Query Reception: Express middleware processes request </a:t>
            </a:r>
          </a:p>
          <a:p>
            <a:r>
              <a:rPr lang="en-IN" dirty="0"/>
              <a:t>AI Analysis: Gemini determines intent and parameters </a:t>
            </a:r>
          </a:p>
          <a:p>
            <a:r>
              <a:rPr lang="en-IN" dirty="0"/>
              <a:t>Service Routing: Smart dispatch to appropriate service </a:t>
            </a:r>
          </a:p>
          <a:p>
            <a:r>
              <a:rPr lang="en-IN" dirty="0"/>
              <a:t>Data Aggregation: Collect and format evidence </a:t>
            </a:r>
          </a:p>
          <a:p>
            <a:r>
              <a:rPr lang="en-IN" dirty="0"/>
              <a:t>Response Generation: AI creates human-readable summary </a:t>
            </a:r>
          </a:p>
          <a:p>
            <a:r>
              <a:rPr lang="en-IN" dirty="0"/>
              <a:t>Result Delivery: Structured JSON to frontend</a:t>
            </a:r>
          </a:p>
        </p:txBody>
      </p:sp>
    </p:spTree>
    <p:extLst>
      <p:ext uri="{BB962C8B-B14F-4D97-AF65-F5344CB8AC3E}">
        <p14:creationId xmlns:p14="http://schemas.microsoft.com/office/powerpoint/2010/main" val="35137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FF21-7023-F461-1AB5-078082E5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E12C3-7B27-44F8-A56D-5D9CAD78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Frontend Technologies </a:t>
            </a:r>
          </a:p>
          <a:p>
            <a:pPr lvl="2"/>
            <a:r>
              <a:rPr lang="en-IN" dirty="0"/>
              <a:t>React </a:t>
            </a:r>
          </a:p>
          <a:p>
            <a:pPr lvl="2"/>
            <a:r>
              <a:rPr lang="en-IN" dirty="0" err="1"/>
              <a:t>Lucide</a:t>
            </a:r>
            <a:r>
              <a:rPr lang="en-IN" dirty="0"/>
              <a:t> React: Beautiful icons </a:t>
            </a:r>
          </a:p>
          <a:p>
            <a:pPr lvl="2"/>
            <a:r>
              <a:rPr lang="en-IN" dirty="0"/>
              <a:t>CSS3: Responsive styling </a:t>
            </a:r>
          </a:p>
          <a:p>
            <a:r>
              <a:rPr lang="en-IN" dirty="0"/>
              <a:t>Backend Technologies </a:t>
            </a:r>
          </a:p>
          <a:p>
            <a:pPr lvl="2"/>
            <a:r>
              <a:rPr lang="en-IN" dirty="0"/>
              <a:t>Node.js: JavaScript runtime </a:t>
            </a:r>
          </a:p>
          <a:p>
            <a:pPr lvl="2"/>
            <a:r>
              <a:rPr lang="en-IN" dirty="0"/>
              <a:t>Express.js: Web framework </a:t>
            </a:r>
          </a:p>
          <a:p>
            <a:pPr lvl="2"/>
            <a:r>
              <a:rPr lang="en-IN" dirty="0"/>
              <a:t>Google Generative AI: AI</a:t>
            </a:r>
          </a:p>
        </p:txBody>
      </p:sp>
    </p:spTree>
    <p:extLst>
      <p:ext uri="{BB962C8B-B14F-4D97-AF65-F5344CB8AC3E}">
        <p14:creationId xmlns:p14="http://schemas.microsoft.com/office/powerpoint/2010/main" val="392218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79C3-6DE8-27FC-1FEE-07A2353D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8534-5010-732D-2B72-F25D8C99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Flow User Input → AI Processing → Service Routing → Data Fetching → AI Summary → Result Display</a:t>
            </a:r>
          </a:p>
        </p:txBody>
      </p:sp>
    </p:spTree>
    <p:extLst>
      <p:ext uri="{BB962C8B-B14F-4D97-AF65-F5344CB8AC3E}">
        <p14:creationId xmlns:p14="http://schemas.microsoft.com/office/powerpoint/2010/main" val="29137653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75</TotalTime>
  <Words>477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Ink Free</vt:lpstr>
      <vt:lpstr>Wingdings 2</vt:lpstr>
      <vt:lpstr>Dividend</vt:lpstr>
      <vt:lpstr>Evidence-on-Demand Bot </vt:lpstr>
      <vt:lpstr>Problem Statement</vt:lpstr>
      <vt:lpstr>Impact</vt:lpstr>
      <vt:lpstr>What We Understood</vt:lpstr>
      <vt:lpstr>PowerPoint Presentation</vt:lpstr>
      <vt:lpstr>Approach Followed </vt:lpstr>
      <vt:lpstr>Data Flow Integration</vt:lpstr>
      <vt:lpstr>Technology Stack</vt:lpstr>
      <vt:lpstr>System Integration</vt:lpstr>
      <vt:lpstr>Technical Learnings</vt:lpstr>
      <vt:lpstr>Future Enhancement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Shirean Kauraw</dc:creator>
  <cp:lastModifiedBy>Shirean Kauraw</cp:lastModifiedBy>
  <cp:revision>1</cp:revision>
  <dcterms:created xsi:type="dcterms:W3CDTF">2025-09-13T10:18:47Z</dcterms:created>
  <dcterms:modified xsi:type="dcterms:W3CDTF">2025-09-13T11:34:34Z</dcterms:modified>
</cp:coreProperties>
</file>