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C476-941D-4494-A7B2-C3526A074AA6}" v="108" dt="2024-09-09T04:45:00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4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7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20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6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5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9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8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9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6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9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7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8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CD9C1F-9920-4145-8ADD-E312626FAF9D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6F31-8DFF-4971-9D3E-87C70F290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bright light in the air">
            <a:extLst>
              <a:ext uri="{FF2B5EF4-FFF2-40B4-BE49-F238E27FC236}">
                <a16:creationId xmlns:a16="http://schemas.microsoft.com/office/drawing/2014/main" id="{DB4C6F5E-85B3-4888-E118-F0B6CC76D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230"/>
            <a:ext cx="12192000" cy="68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46BB0-DC32-714A-3474-D111DCC4F74A}"/>
              </a:ext>
            </a:extLst>
          </p:cNvPr>
          <p:cNvSpPr txBox="1"/>
          <p:nvPr/>
        </p:nvSpPr>
        <p:spPr>
          <a:xfrm>
            <a:off x="1130710" y="1759974"/>
            <a:ext cx="104462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          </a:t>
            </a:r>
            <a:r>
              <a:rPr lang="en-US" sz="4400" b="1" dirty="0">
                <a:solidFill>
                  <a:schemeClr val="bg1"/>
                </a:solidFill>
              </a:rPr>
              <a:t>              AWS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Identity and Access Management</a:t>
            </a:r>
          </a:p>
          <a:p>
            <a:br>
              <a:rPr lang="en-US" sz="4400" dirty="0"/>
            </a:b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E733E-C482-63F3-9088-D230941DEF7B}"/>
              </a:ext>
            </a:extLst>
          </p:cNvPr>
          <p:cNvSpPr txBox="1"/>
          <p:nvPr/>
        </p:nvSpPr>
        <p:spPr>
          <a:xfrm rot="10800000" flipV="1">
            <a:off x="8262257" y="4853764"/>
            <a:ext cx="380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NAME: D.SHIREESHA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4B191-2C24-4BA4-6C11-DA4A646B6BBD}"/>
              </a:ext>
            </a:extLst>
          </p:cNvPr>
          <p:cNvSpPr txBox="1"/>
          <p:nvPr/>
        </p:nvSpPr>
        <p:spPr>
          <a:xfrm rot="10800000" flipH="1" flipV="1">
            <a:off x="7725840" y="5271340"/>
            <a:ext cx="43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        EMP ID: EMP0000260</a:t>
            </a:r>
          </a:p>
        </p:txBody>
      </p:sp>
    </p:spTree>
    <p:extLst>
      <p:ext uri="{BB962C8B-B14F-4D97-AF65-F5344CB8AC3E}">
        <p14:creationId xmlns:p14="http://schemas.microsoft.com/office/powerpoint/2010/main" val="13330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B5EB1-E262-1A8F-933F-88BED6985AA0}"/>
              </a:ext>
            </a:extLst>
          </p:cNvPr>
          <p:cNvSpPr txBox="1"/>
          <p:nvPr/>
        </p:nvSpPr>
        <p:spPr>
          <a:xfrm>
            <a:off x="0" y="0"/>
            <a:ext cx="13356771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</a:t>
            </a:r>
          </a:p>
          <a:p>
            <a:r>
              <a:rPr lang="en-US" sz="3600" b="1" dirty="0"/>
              <a:t>    </a:t>
            </a:r>
            <a:r>
              <a:rPr lang="en-US" sz="3600" b="1" dirty="0">
                <a:solidFill>
                  <a:srgbClr val="FFFF00"/>
                </a:solidFill>
              </a:rPr>
              <a:t>Introduction Identity and Access Management</a:t>
            </a:r>
          </a:p>
          <a:p>
            <a:br>
              <a:rPr lang="en-US" sz="2800" dirty="0"/>
            </a:br>
            <a:r>
              <a:rPr lang="en-US" sz="2800" b="1" dirty="0"/>
              <a:t>Content: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What is AWS IAM?</a:t>
            </a:r>
            <a:r>
              <a:rPr lang="en-US" sz="2800" dirty="0"/>
              <a:t>: A service to manage user access and</a:t>
            </a:r>
          </a:p>
          <a:p>
            <a:r>
              <a:rPr lang="en-US" sz="2800" dirty="0"/>
              <a:t>                                    permissions for AWS resources.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Main Components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Users</a:t>
            </a:r>
            <a:r>
              <a:rPr lang="en-US" sz="2800" dirty="0"/>
              <a:t>: Individual entities (people or services) with permissions.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Groups</a:t>
            </a:r>
            <a:r>
              <a:rPr lang="en-US" sz="2800" dirty="0"/>
              <a:t>: Collections of users for easier permission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Roles</a:t>
            </a:r>
            <a:r>
              <a:rPr lang="en-US" sz="2800" dirty="0"/>
              <a:t>: Temporary access for users or AWS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Policies</a:t>
            </a:r>
            <a:r>
              <a:rPr lang="en-US" sz="2800" dirty="0"/>
              <a:t>: Documents that define access permissions.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20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ED115-1818-3966-F96F-18BBF63F0396}"/>
              </a:ext>
            </a:extLst>
          </p:cNvPr>
          <p:cNvSpPr txBox="1"/>
          <p:nvPr/>
        </p:nvSpPr>
        <p:spPr>
          <a:xfrm>
            <a:off x="1" y="130629"/>
            <a:ext cx="1219199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Key Benefits of AWS IAM Users</a:t>
            </a:r>
          </a:p>
          <a:p>
            <a:endParaRPr lang="en-US" sz="4000" b="1" dirty="0"/>
          </a:p>
          <a:p>
            <a:r>
              <a:rPr lang="en-US" sz="2800" b="1" dirty="0"/>
              <a:t>Title:</a:t>
            </a:r>
            <a:r>
              <a:rPr lang="en-US" sz="2800" dirty="0"/>
              <a:t> Why Use IAM Users</a:t>
            </a:r>
          </a:p>
          <a:p>
            <a:br>
              <a:rPr lang="en-US" sz="2800" dirty="0"/>
            </a:br>
            <a:r>
              <a:rPr lang="en-US" sz="2800" b="1" dirty="0"/>
              <a:t>Content: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Security</a:t>
            </a:r>
            <a:r>
              <a:rPr lang="en-US" sz="2800" dirty="0"/>
              <a:t>: Each user gets individual credentials and permissions, reducing the attack surface.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Audit and Monitoring</a:t>
            </a:r>
            <a:r>
              <a:rPr lang="en-US" sz="2800" dirty="0"/>
              <a:t>: Track individual user activities through CloudTrail.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Granular Access Control</a:t>
            </a:r>
            <a:r>
              <a:rPr lang="en-US" sz="2800" dirty="0"/>
              <a:t>: Apply permissions at the user level to control access precisely.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Role Segregation</a:t>
            </a:r>
            <a:r>
              <a:rPr lang="en-US" sz="2800" dirty="0"/>
              <a:t>: Different users for different tasks, preventing misuse.</a:t>
            </a:r>
          </a:p>
        </p:txBody>
      </p:sp>
    </p:spTree>
    <p:extLst>
      <p:ext uri="{BB962C8B-B14F-4D97-AF65-F5344CB8AC3E}">
        <p14:creationId xmlns:p14="http://schemas.microsoft.com/office/powerpoint/2010/main" val="253897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BC244-4D1C-CA1A-2EE4-999909813A98}"/>
              </a:ext>
            </a:extLst>
          </p:cNvPr>
          <p:cNvSpPr txBox="1"/>
          <p:nvPr/>
        </p:nvSpPr>
        <p:spPr>
          <a:xfrm>
            <a:off x="0" y="0"/>
            <a:ext cx="1102178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  </a:t>
            </a:r>
            <a:r>
              <a:rPr lang="en-US" sz="4000" b="1" dirty="0">
                <a:solidFill>
                  <a:srgbClr val="FFFF00"/>
                </a:solidFill>
              </a:rPr>
              <a:t>Prerequisites Before Creating an IAM User</a:t>
            </a:r>
          </a:p>
          <a:p>
            <a:endParaRPr lang="en-US" sz="3600" b="1" dirty="0"/>
          </a:p>
          <a:p>
            <a:r>
              <a:rPr lang="en-US" sz="2800" b="1" dirty="0"/>
              <a:t>Title:</a:t>
            </a:r>
            <a:r>
              <a:rPr lang="en-US" sz="2800" dirty="0"/>
              <a:t> Setup Requirements</a:t>
            </a:r>
          </a:p>
          <a:p>
            <a:br>
              <a:rPr lang="en-US" sz="2800" dirty="0"/>
            </a:br>
            <a:r>
              <a:rPr lang="en-US" sz="2800" b="1" dirty="0"/>
              <a:t>Content: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Root Account</a:t>
            </a:r>
            <a:r>
              <a:rPr lang="en-US" sz="2800" dirty="0"/>
              <a:t>: Ensure the root account is secured with MFA.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Permissions Needed</a:t>
            </a:r>
            <a:r>
              <a:rPr lang="en-US" sz="2800" dirty="0"/>
              <a:t>: Admin access to create IAM users.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Security Considerations</a:t>
            </a:r>
            <a:r>
              <a:rPr lang="en-US" sz="2800" dirty="0"/>
              <a:t>: Define policies to avoid overly broad</a:t>
            </a:r>
          </a:p>
          <a:p>
            <a:r>
              <a:rPr lang="en-US" sz="2800" dirty="0"/>
              <a:t> permissions.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2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368CC-32D2-5B04-9DE2-3A7FE4E03756}"/>
              </a:ext>
            </a:extLst>
          </p:cNvPr>
          <p:cNvSpPr txBox="1"/>
          <p:nvPr/>
        </p:nvSpPr>
        <p:spPr>
          <a:xfrm>
            <a:off x="1" y="163286"/>
            <a:ext cx="1320981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          Steps to Create an IAM User</a:t>
            </a:r>
            <a:endParaRPr lang="en-US" sz="4000" b="1" dirty="0">
              <a:solidFill>
                <a:srgbClr val="FFFF00"/>
              </a:solidFill>
            </a:endParaRPr>
          </a:p>
          <a:p>
            <a:br>
              <a:rPr lang="en-US" sz="2800" dirty="0"/>
            </a:br>
            <a:r>
              <a:rPr lang="en-US" sz="2800" b="1" dirty="0"/>
              <a:t>Content: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1</a:t>
            </a:r>
            <a:r>
              <a:rPr lang="en-US" sz="2800" dirty="0"/>
              <a:t>: Login to AWS Management Console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2</a:t>
            </a:r>
            <a:r>
              <a:rPr lang="en-US" sz="2800" dirty="0"/>
              <a:t>: Navigate to IAM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3</a:t>
            </a:r>
            <a:r>
              <a:rPr lang="en-US" sz="2800" dirty="0"/>
              <a:t>: Click on “Users” in the IAM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4</a:t>
            </a:r>
            <a:r>
              <a:rPr lang="en-US" sz="2800" dirty="0"/>
              <a:t>: Select “Add User”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5</a:t>
            </a:r>
            <a:r>
              <a:rPr lang="en-US" sz="2800" dirty="0"/>
              <a:t>: Enter username and select access type </a:t>
            </a:r>
          </a:p>
          <a:p>
            <a:r>
              <a:rPr lang="en-US" sz="2800" dirty="0"/>
              <a:t>              (console or programmatic access)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6</a:t>
            </a:r>
            <a:r>
              <a:rPr lang="en-US" sz="2800" dirty="0"/>
              <a:t>: Attach permissions (attach policies directly or add to group)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7</a:t>
            </a:r>
            <a:r>
              <a:rPr lang="en-US" sz="2800" dirty="0"/>
              <a:t>: Add tags (optional but useful for organization)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 8</a:t>
            </a:r>
            <a:r>
              <a:rPr lang="en-US" sz="2800" dirty="0"/>
              <a:t>: Review settings and create the user</a:t>
            </a:r>
          </a:p>
        </p:txBody>
      </p:sp>
    </p:spTree>
    <p:extLst>
      <p:ext uri="{BB962C8B-B14F-4D97-AF65-F5344CB8AC3E}">
        <p14:creationId xmlns:p14="http://schemas.microsoft.com/office/powerpoint/2010/main" val="218616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E587A-6207-5D69-0D61-52141E397AB0}"/>
              </a:ext>
            </a:extLst>
          </p:cNvPr>
          <p:cNvSpPr txBox="1"/>
          <p:nvPr/>
        </p:nvSpPr>
        <p:spPr>
          <a:xfrm>
            <a:off x="0" y="277586"/>
            <a:ext cx="1244237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Assigning Permissions &amp; Policies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Managed Policies</a:t>
            </a:r>
            <a:r>
              <a:rPr lang="en-US" sz="2800" dirty="0"/>
              <a:t>: Predefined by AWS or custom policies shared          across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Inline Policies</a:t>
            </a:r>
            <a:r>
              <a:rPr lang="en-US" sz="2800" dirty="0"/>
              <a:t>: Specific to one user, not shared across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Attach Policies to Users or Groups</a:t>
            </a:r>
            <a:r>
              <a:rPr lang="en-US" sz="2800" dirty="0"/>
              <a:t>: Group users to simplify permission                              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Example Policies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S3 Read-Only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EC2 Full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CloudWatch Logs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Custom Policies</a:t>
            </a:r>
            <a:r>
              <a:rPr lang="en-US" sz="2800" dirty="0"/>
              <a:t>: JSON-based format for granular control.</a:t>
            </a:r>
          </a:p>
        </p:txBody>
      </p:sp>
    </p:spTree>
    <p:extLst>
      <p:ext uri="{BB962C8B-B14F-4D97-AF65-F5344CB8AC3E}">
        <p14:creationId xmlns:p14="http://schemas.microsoft.com/office/powerpoint/2010/main" val="397313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4DCAFDE-6CE4-BDAE-D73E-CA7AC74A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2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364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shireesha Dontaraboina</dc:creator>
  <cp:lastModifiedBy>shireesha Dontaraboina</cp:lastModifiedBy>
  <cp:revision>4</cp:revision>
  <dcterms:created xsi:type="dcterms:W3CDTF">2024-09-09T04:03:10Z</dcterms:created>
  <dcterms:modified xsi:type="dcterms:W3CDTF">2024-09-09T05:17:56Z</dcterms:modified>
</cp:coreProperties>
</file>