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
  </p:notesMasterIdLst>
  <p:sldIdLst>
    <p:sldId id="256" r:id="rId2"/>
  </p:sldIdLst>
  <p:sldSz cx="30240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62"/>
    <p:restoredTop sz="94719"/>
  </p:normalViewPr>
  <p:slideViewPr>
    <p:cSldViewPr snapToGrid="0">
      <p:cViewPr>
        <p:scale>
          <a:sx n="36" d="100"/>
          <a:sy n="36" d="100"/>
        </p:scale>
        <p:origin x="3520" y="-2704"/>
      </p:cViewPr>
      <p:guideLst/>
    </p:cSldViewPr>
  </p:slideViewPr>
  <p:notesTextViewPr>
    <p:cViewPr>
      <p:scale>
        <a:sx n="1" d="1"/>
        <a:sy n="1" d="1"/>
      </p:scale>
      <p:origin x="0" y="0"/>
    </p:cViewPr>
  </p:notesTextViewPr>
  <p:notesViewPr>
    <p:cSldViewPr snapToGrid="0">
      <p:cViewPr varScale="1">
        <p:scale>
          <a:sx n="92" d="100"/>
          <a:sy n="92" d="100"/>
        </p:scale>
        <p:origin x="3904" y="184"/>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56AC9-83E6-094F-B65C-CBFF8BC5F425}" type="datetimeFigureOut">
              <a:rPr lang="en-IL" smtClean="0"/>
              <a:t>19/07/2025</a:t>
            </a:fld>
            <a:endParaRPr lang="en-IL"/>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78901-64D6-6845-A97E-D9A92133FB88}" type="slidenum">
              <a:rPr lang="en-IL" smtClean="0"/>
              <a:t>‹#›</a:t>
            </a:fld>
            <a:endParaRPr lang="en-IL"/>
          </a:p>
        </p:txBody>
      </p:sp>
    </p:spTree>
    <p:extLst>
      <p:ext uri="{BB962C8B-B14F-4D97-AF65-F5344CB8AC3E}">
        <p14:creationId xmlns:p14="http://schemas.microsoft.com/office/powerpoint/2010/main" val="2306839848"/>
      </p:ext>
    </p:extLst>
  </p:cSld>
  <p:clrMap bg1="lt1" tx1="dk1" bg2="lt2" tx2="dk2" accent1="accent1" accent2="accent2" accent3="accent3" accent4="accent4" accent5="accent5" accent6="accent6" hlink="hlink" folHlink="folHlink"/>
  <p:notesStyle>
    <a:lvl1pPr marL="0" algn="l" defTabSz="4005804" rtl="0" eaLnBrk="1" latinLnBrk="0" hangingPunct="1">
      <a:defRPr sz="5257" kern="1200">
        <a:solidFill>
          <a:schemeClr val="tx1"/>
        </a:solidFill>
        <a:latin typeface="+mn-lt"/>
        <a:ea typeface="+mn-ea"/>
        <a:cs typeface="+mn-cs"/>
      </a:defRPr>
    </a:lvl1pPr>
    <a:lvl2pPr marL="2002902" algn="l" defTabSz="4005804" rtl="0" eaLnBrk="1" latinLnBrk="0" hangingPunct="1">
      <a:defRPr sz="5257" kern="1200">
        <a:solidFill>
          <a:schemeClr val="tx1"/>
        </a:solidFill>
        <a:latin typeface="+mn-lt"/>
        <a:ea typeface="+mn-ea"/>
        <a:cs typeface="+mn-cs"/>
      </a:defRPr>
    </a:lvl2pPr>
    <a:lvl3pPr marL="4005804" algn="l" defTabSz="4005804" rtl="0" eaLnBrk="1" latinLnBrk="0" hangingPunct="1">
      <a:defRPr sz="5257" kern="1200">
        <a:solidFill>
          <a:schemeClr val="tx1"/>
        </a:solidFill>
        <a:latin typeface="+mn-lt"/>
        <a:ea typeface="+mn-ea"/>
        <a:cs typeface="+mn-cs"/>
      </a:defRPr>
    </a:lvl3pPr>
    <a:lvl4pPr marL="6008705" algn="l" defTabSz="4005804" rtl="0" eaLnBrk="1" latinLnBrk="0" hangingPunct="1">
      <a:defRPr sz="5257" kern="1200">
        <a:solidFill>
          <a:schemeClr val="tx1"/>
        </a:solidFill>
        <a:latin typeface="+mn-lt"/>
        <a:ea typeface="+mn-ea"/>
        <a:cs typeface="+mn-cs"/>
      </a:defRPr>
    </a:lvl4pPr>
    <a:lvl5pPr marL="8011607" algn="l" defTabSz="4005804" rtl="0" eaLnBrk="1" latinLnBrk="0" hangingPunct="1">
      <a:defRPr sz="5257" kern="1200">
        <a:solidFill>
          <a:schemeClr val="tx1"/>
        </a:solidFill>
        <a:latin typeface="+mn-lt"/>
        <a:ea typeface="+mn-ea"/>
        <a:cs typeface="+mn-cs"/>
      </a:defRPr>
    </a:lvl5pPr>
    <a:lvl6pPr marL="10014509" algn="l" defTabSz="4005804" rtl="0" eaLnBrk="1" latinLnBrk="0" hangingPunct="1">
      <a:defRPr sz="5257" kern="1200">
        <a:solidFill>
          <a:schemeClr val="tx1"/>
        </a:solidFill>
        <a:latin typeface="+mn-lt"/>
        <a:ea typeface="+mn-ea"/>
        <a:cs typeface="+mn-cs"/>
      </a:defRPr>
    </a:lvl6pPr>
    <a:lvl7pPr marL="12017411" algn="l" defTabSz="4005804" rtl="0" eaLnBrk="1" latinLnBrk="0" hangingPunct="1">
      <a:defRPr sz="5257" kern="1200">
        <a:solidFill>
          <a:schemeClr val="tx1"/>
        </a:solidFill>
        <a:latin typeface="+mn-lt"/>
        <a:ea typeface="+mn-ea"/>
        <a:cs typeface="+mn-cs"/>
      </a:defRPr>
    </a:lvl7pPr>
    <a:lvl8pPr marL="14020312" algn="l" defTabSz="4005804" rtl="0" eaLnBrk="1" latinLnBrk="0" hangingPunct="1">
      <a:defRPr sz="5257" kern="1200">
        <a:solidFill>
          <a:schemeClr val="tx1"/>
        </a:solidFill>
        <a:latin typeface="+mn-lt"/>
        <a:ea typeface="+mn-ea"/>
        <a:cs typeface="+mn-cs"/>
      </a:defRPr>
    </a:lvl8pPr>
    <a:lvl9pPr marL="16023214" algn="l" defTabSz="4005804" rtl="0" eaLnBrk="1" latinLnBrk="0" hangingPunct="1">
      <a:defRPr sz="52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9500" y="1143000"/>
            <a:ext cx="2159000" cy="3086100"/>
          </a:xfrm>
        </p:spPr>
      </p:sp>
      <p:sp>
        <p:nvSpPr>
          <p:cNvPr id="3" name="Notes Placeholder 2"/>
          <p:cNvSpPr>
            <a:spLocks noGrp="1"/>
          </p:cNvSpPr>
          <p:nvPr>
            <p:ph type="body" idx="1"/>
          </p:nvPr>
        </p:nvSpPr>
        <p:spPr/>
        <p:txBody>
          <a:bodyPr/>
          <a:lstStyle/>
          <a:p>
            <a:pPr marL="0" algn="r" defTabSz="4005804" rtl="1" eaLnBrk="1" latinLnBrk="0" hangingPunct="1"/>
            <a:endParaRPr lang="en-IL" dirty="0"/>
          </a:p>
        </p:txBody>
      </p:sp>
      <p:sp>
        <p:nvSpPr>
          <p:cNvPr id="4" name="Slide Number Placeholder 3"/>
          <p:cNvSpPr>
            <a:spLocks noGrp="1"/>
          </p:cNvSpPr>
          <p:nvPr>
            <p:ph type="sldNum" sz="quarter" idx="5"/>
          </p:nvPr>
        </p:nvSpPr>
        <p:spPr/>
        <p:txBody>
          <a:bodyPr/>
          <a:lstStyle/>
          <a:p>
            <a:fld id="{DDC78901-64D6-6845-A97E-D9A92133FB88}" type="slidenum">
              <a:rPr lang="en-IL" smtClean="0"/>
              <a:t>1</a:t>
            </a:fld>
            <a:endParaRPr lang="en-IL"/>
          </a:p>
        </p:txBody>
      </p:sp>
    </p:spTree>
    <p:extLst>
      <p:ext uri="{BB962C8B-B14F-4D97-AF65-F5344CB8AC3E}">
        <p14:creationId xmlns:p14="http://schemas.microsoft.com/office/powerpoint/2010/main" val="3746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7070108"/>
            <a:ext cx="25704245" cy="15040222"/>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690338"/>
            <a:ext cx="22680216" cy="10430151"/>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2897F-755C-9043-96FA-A932EA677C7E}" type="datetimeFigureOut">
              <a:rPr lang="en-IL" smtClean="0"/>
              <a:t>19/07/2025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290284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897F-755C-9043-96FA-A932EA677C7E}" type="datetimeFigureOut">
              <a:rPr lang="en-IL" smtClean="0"/>
              <a:t>19/07/2025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297666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300034"/>
            <a:ext cx="6520562" cy="36610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300034"/>
            <a:ext cx="19183683"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897F-755C-9043-96FA-A932EA677C7E}" type="datetimeFigureOut">
              <a:rPr lang="en-IL" smtClean="0"/>
              <a:t>19/07/2025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227656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2897F-755C-9043-96FA-A932EA677C7E}" type="datetimeFigureOut">
              <a:rPr lang="en-IL" smtClean="0"/>
              <a:t>19/07/2025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201538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770172"/>
            <a:ext cx="26082248" cy="17970262"/>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910440"/>
            <a:ext cx="26082248" cy="9450136"/>
          </a:xfrm>
        </p:spPr>
        <p:txBody>
          <a:bodyPr/>
          <a:lstStyle>
            <a:lvl1pPr marL="0" indent="0">
              <a:buNone/>
              <a:defRPr sz="7937">
                <a:solidFill>
                  <a:schemeClr val="tx1">
                    <a:tint val="82000"/>
                  </a:schemeClr>
                </a:solidFill>
              </a:defRPr>
            </a:lvl1pPr>
            <a:lvl2pPr marL="1512006" indent="0">
              <a:buNone/>
              <a:defRPr sz="6614">
                <a:solidFill>
                  <a:schemeClr val="tx1">
                    <a:tint val="82000"/>
                  </a:schemeClr>
                </a:solidFill>
              </a:defRPr>
            </a:lvl2pPr>
            <a:lvl3pPr marL="3024012" indent="0">
              <a:buNone/>
              <a:defRPr sz="5953">
                <a:solidFill>
                  <a:schemeClr val="tx1">
                    <a:tint val="82000"/>
                  </a:schemeClr>
                </a:solidFill>
              </a:defRPr>
            </a:lvl3pPr>
            <a:lvl4pPr marL="4536018" indent="0">
              <a:buNone/>
              <a:defRPr sz="5291">
                <a:solidFill>
                  <a:schemeClr val="tx1">
                    <a:tint val="82000"/>
                  </a:schemeClr>
                </a:solidFill>
              </a:defRPr>
            </a:lvl4pPr>
            <a:lvl5pPr marL="6048024" indent="0">
              <a:buNone/>
              <a:defRPr sz="5291">
                <a:solidFill>
                  <a:schemeClr val="tx1">
                    <a:tint val="82000"/>
                  </a:schemeClr>
                </a:solidFill>
              </a:defRPr>
            </a:lvl5pPr>
            <a:lvl6pPr marL="7560031" indent="0">
              <a:buNone/>
              <a:defRPr sz="5291">
                <a:solidFill>
                  <a:schemeClr val="tx1">
                    <a:tint val="82000"/>
                  </a:schemeClr>
                </a:solidFill>
              </a:defRPr>
            </a:lvl6pPr>
            <a:lvl7pPr marL="9072037" indent="0">
              <a:buNone/>
              <a:defRPr sz="5291">
                <a:solidFill>
                  <a:schemeClr val="tx1">
                    <a:tint val="82000"/>
                  </a:schemeClr>
                </a:solidFill>
              </a:defRPr>
            </a:lvl7pPr>
            <a:lvl8pPr marL="10584043" indent="0">
              <a:buNone/>
              <a:defRPr sz="5291">
                <a:solidFill>
                  <a:schemeClr val="tx1">
                    <a:tint val="82000"/>
                  </a:schemeClr>
                </a:solidFill>
              </a:defRPr>
            </a:lvl8pPr>
            <a:lvl9pPr marL="12096049" indent="0">
              <a:buNone/>
              <a:defRPr sz="5291">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2897F-755C-9043-96FA-A932EA677C7E}" type="datetimeFigureOut">
              <a:rPr lang="en-IL" smtClean="0"/>
              <a:t>19/07/2025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2430563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500170"/>
            <a:ext cx="12852122"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500170"/>
            <a:ext cx="12852122"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2897F-755C-9043-96FA-A932EA677C7E}" type="datetimeFigureOut">
              <a:rPr lang="en-IL" smtClean="0"/>
              <a:t>19/07/2025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1404665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300044"/>
            <a:ext cx="26082248" cy="8350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590160"/>
            <a:ext cx="12793057" cy="5190073"/>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780233"/>
            <a:ext cx="12793057"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590160"/>
            <a:ext cx="12856061" cy="5190073"/>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780233"/>
            <a:ext cx="12856061"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2897F-755C-9043-96FA-A932EA677C7E}" type="datetimeFigureOut">
              <a:rPr lang="en-IL" smtClean="0"/>
              <a:t>19/07/2025</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23348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2897F-755C-9043-96FA-A932EA677C7E}" type="datetimeFigureOut">
              <a:rPr lang="en-IL" smtClean="0"/>
              <a:t>19/07/2025</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1237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2897F-755C-9043-96FA-A932EA677C7E}" type="datetimeFigureOut">
              <a:rPr lang="en-IL" smtClean="0"/>
              <a:t>19/07/2025</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3360306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80042"/>
            <a:ext cx="9753280" cy="10080149"/>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220102"/>
            <a:ext cx="15309146" cy="30700453"/>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960191"/>
            <a:ext cx="9753280" cy="2401035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5332897F-755C-9043-96FA-A932EA677C7E}" type="datetimeFigureOut">
              <a:rPr lang="en-IL" smtClean="0"/>
              <a:t>19/07/2025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280359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80042"/>
            <a:ext cx="9753280" cy="10080149"/>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220102"/>
            <a:ext cx="15309146" cy="30700453"/>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960191"/>
            <a:ext cx="9753280" cy="2401035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5332897F-755C-9043-96FA-A932EA677C7E}" type="datetimeFigureOut">
              <a:rPr lang="en-IL" smtClean="0"/>
              <a:t>19/07/2025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4DA76049-4BF6-3542-9921-E28A80C993E5}" type="slidenum">
              <a:rPr lang="en-IL" smtClean="0"/>
              <a:t>‹#›</a:t>
            </a:fld>
            <a:endParaRPr lang="en-IL"/>
          </a:p>
        </p:txBody>
      </p:sp>
    </p:spTree>
    <p:extLst>
      <p:ext uri="{BB962C8B-B14F-4D97-AF65-F5344CB8AC3E}">
        <p14:creationId xmlns:p14="http://schemas.microsoft.com/office/powerpoint/2010/main" val="103204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300044"/>
            <a:ext cx="26082248" cy="8350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500170"/>
            <a:ext cx="26082248"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40040601"/>
            <a:ext cx="6804065" cy="2300034"/>
          </a:xfrm>
          <a:prstGeom prst="rect">
            <a:avLst/>
          </a:prstGeom>
        </p:spPr>
        <p:txBody>
          <a:bodyPr vert="horz" lIns="91440" tIns="45720" rIns="91440" bIns="45720" rtlCol="0" anchor="ctr"/>
          <a:lstStyle>
            <a:lvl1pPr algn="l">
              <a:defRPr sz="3969">
                <a:solidFill>
                  <a:schemeClr val="tx1">
                    <a:tint val="82000"/>
                  </a:schemeClr>
                </a:solidFill>
              </a:defRPr>
            </a:lvl1pPr>
          </a:lstStyle>
          <a:p>
            <a:fld id="{5332897F-755C-9043-96FA-A932EA677C7E}" type="datetimeFigureOut">
              <a:rPr lang="en-IL" smtClean="0"/>
              <a:t>19/07/2025</a:t>
            </a:fld>
            <a:endParaRPr lang="en-IL"/>
          </a:p>
        </p:txBody>
      </p:sp>
      <p:sp>
        <p:nvSpPr>
          <p:cNvPr id="5" name="Footer Placeholder 4"/>
          <p:cNvSpPr>
            <a:spLocks noGrp="1"/>
          </p:cNvSpPr>
          <p:nvPr>
            <p:ph type="ftr" sz="quarter" idx="3"/>
          </p:nvPr>
        </p:nvSpPr>
        <p:spPr>
          <a:xfrm>
            <a:off x="10017096" y="40040601"/>
            <a:ext cx="10206097" cy="2300034"/>
          </a:xfrm>
          <a:prstGeom prst="rect">
            <a:avLst/>
          </a:prstGeom>
        </p:spPr>
        <p:txBody>
          <a:bodyPr vert="horz" lIns="91440" tIns="45720" rIns="91440" bIns="45720" rtlCol="0" anchor="ctr"/>
          <a:lstStyle>
            <a:lvl1pPr algn="ctr">
              <a:defRPr sz="3969">
                <a:solidFill>
                  <a:schemeClr val="tx1">
                    <a:tint val="82000"/>
                  </a:schemeClr>
                </a:solidFill>
              </a:defRPr>
            </a:lvl1pPr>
          </a:lstStyle>
          <a:p>
            <a:endParaRPr lang="en-IL"/>
          </a:p>
        </p:txBody>
      </p:sp>
      <p:sp>
        <p:nvSpPr>
          <p:cNvPr id="6" name="Slide Number Placeholder 5"/>
          <p:cNvSpPr>
            <a:spLocks noGrp="1"/>
          </p:cNvSpPr>
          <p:nvPr>
            <p:ph type="sldNum" sz="quarter" idx="4"/>
          </p:nvPr>
        </p:nvSpPr>
        <p:spPr>
          <a:xfrm>
            <a:off x="21357203" y="40040601"/>
            <a:ext cx="6804065" cy="2300034"/>
          </a:xfrm>
          <a:prstGeom prst="rect">
            <a:avLst/>
          </a:prstGeom>
        </p:spPr>
        <p:txBody>
          <a:bodyPr vert="horz" lIns="91440" tIns="45720" rIns="91440" bIns="45720" rtlCol="0" anchor="ctr"/>
          <a:lstStyle>
            <a:lvl1pPr algn="r">
              <a:defRPr sz="3969">
                <a:solidFill>
                  <a:schemeClr val="tx1">
                    <a:tint val="82000"/>
                  </a:schemeClr>
                </a:solidFill>
              </a:defRPr>
            </a:lvl1pPr>
          </a:lstStyle>
          <a:p>
            <a:fld id="{4DA76049-4BF6-3542-9921-E28A80C993E5}" type="slidenum">
              <a:rPr lang="en-IL" smtClean="0"/>
              <a:t>‹#›</a:t>
            </a:fld>
            <a:endParaRPr lang="en-IL"/>
          </a:p>
        </p:txBody>
      </p:sp>
    </p:spTree>
    <p:extLst>
      <p:ext uri="{BB962C8B-B14F-4D97-AF65-F5344CB8AC3E}">
        <p14:creationId xmlns:p14="http://schemas.microsoft.com/office/powerpoint/2010/main" val="111400252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jpeg"/><Relationship Id="rId11" Type="http://schemas.openxmlformats.org/officeDocument/2006/relationships/image" Target="../media/image9.png"/><Relationship Id="rId5" Type="http://schemas.openxmlformats.org/officeDocument/2006/relationships/image" Target="../media/image3.jpe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C81396E7-108C-618A-1AFB-F8DC17FCCA0E}"/>
              </a:ext>
            </a:extLst>
          </p:cNvPr>
          <p:cNvSpPr>
            <a:spLocks noGrp="1"/>
          </p:cNvSpPr>
          <p:nvPr>
            <p:ph type="title"/>
          </p:nvPr>
        </p:nvSpPr>
        <p:spPr>
          <a:xfrm>
            <a:off x="9845020" y="1852083"/>
            <a:ext cx="11854694" cy="2858898"/>
          </a:xfrm>
        </p:spPr>
        <p:txBody>
          <a:bodyPr>
            <a:normAutofit/>
          </a:bodyPr>
          <a:lstStyle/>
          <a:p>
            <a:r>
              <a:rPr lang="en-US" sz="12000" b="1" dirty="0">
                <a:latin typeface="Arial" panose="020B0604020202020204" pitchFamily="34" charset="0"/>
                <a:cs typeface="Arial" panose="020B0604020202020204" pitchFamily="34" charset="0"/>
              </a:rPr>
              <a:t>Slope Hunter</a:t>
            </a:r>
            <a:endParaRPr lang="en-IL" sz="12000" b="1" dirty="0">
              <a:latin typeface="Arial" panose="020B0604020202020204" pitchFamily="34" charset="0"/>
              <a:cs typeface="Arial" panose="020B0604020202020204" pitchFamily="34" charset="0"/>
            </a:endParaRPr>
          </a:p>
        </p:txBody>
      </p:sp>
      <p:sp>
        <p:nvSpPr>
          <p:cNvPr id="10" name="Freeform 35">
            <a:extLst>
              <a:ext uri="{FF2B5EF4-FFF2-40B4-BE49-F238E27FC236}">
                <a16:creationId xmlns:a16="http://schemas.microsoft.com/office/drawing/2014/main" id="{128FABCE-9814-9B62-D5C9-776CC15187AA}"/>
              </a:ext>
            </a:extLst>
          </p:cNvPr>
          <p:cNvSpPr/>
          <p:nvPr/>
        </p:nvSpPr>
        <p:spPr>
          <a:xfrm>
            <a:off x="602451" y="619368"/>
            <a:ext cx="6355169" cy="2095220"/>
          </a:xfrm>
          <a:custGeom>
            <a:avLst/>
            <a:gdLst/>
            <a:ahLst/>
            <a:cxnLst/>
            <a:rect l="l" t="t" r="r" b="b"/>
            <a:pathLst>
              <a:path w="6355169" h="2095220">
                <a:moveTo>
                  <a:pt x="0" y="0"/>
                </a:moveTo>
                <a:lnTo>
                  <a:pt x="6355169" y="0"/>
                </a:lnTo>
                <a:lnTo>
                  <a:pt x="6355169" y="2095220"/>
                </a:lnTo>
                <a:lnTo>
                  <a:pt x="0" y="2095220"/>
                </a:lnTo>
                <a:lnTo>
                  <a:pt x="0" y="0"/>
                </a:lnTo>
                <a:close/>
              </a:path>
            </a:pathLst>
          </a:custGeom>
          <a:blipFill>
            <a:blip r:embed="rId3"/>
            <a:stretch>
              <a:fillRect/>
            </a:stretch>
          </a:blipFill>
        </p:spPr>
        <p:txBody>
          <a:bodyPr/>
          <a:lstStyle/>
          <a:p>
            <a:pPr marL="0" algn="r" defTabSz="914400" rtl="1" eaLnBrk="1" latinLnBrk="0" hangingPunct="1"/>
            <a:endParaRPr lang="LID4096"/>
          </a:p>
        </p:txBody>
      </p:sp>
      <p:sp>
        <p:nvSpPr>
          <p:cNvPr id="17" name="TextBox 51">
            <a:extLst>
              <a:ext uri="{FF2B5EF4-FFF2-40B4-BE49-F238E27FC236}">
                <a16:creationId xmlns:a16="http://schemas.microsoft.com/office/drawing/2014/main" id="{953951BE-1979-5436-CBDE-3544B8357B34}"/>
              </a:ext>
            </a:extLst>
          </p:cNvPr>
          <p:cNvSpPr txBox="1"/>
          <p:nvPr/>
        </p:nvSpPr>
        <p:spPr>
          <a:xfrm>
            <a:off x="9845020" y="4616130"/>
            <a:ext cx="8837152" cy="1752403"/>
          </a:xfrm>
          <a:prstGeom prst="rect">
            <a:avLst/>
          </a:prstGeom>
        </p:spPr>
        <p:txBody>
          <a:bodyPr wrap="square" lIns="0" tIns="0" rIns="0" bIns="0" rtlCol="0" anchor="t">
            <a:spAutoFit/>
          </a:bodyPr>
          <a:lstStyle/>
          <a:p>
            <a:pPr algn="l">
              <a:lnSpc>
                <a:spcPts val="2378"/>
              </a:lnSpc>
            </a:pPr>
            <a:r>
              <a:rPr lang="en-US" sz="3129" b="1" dirty="0">
                <a:latin typeface="Arial" panose="020B0604020202020204" pitchFamily="34" charset="0"/>
                <a:ea typeface="Quicksand Bold"/>
                <a:cs typeface="Arial" panose="020B0604020202020204" pitchFamily="34" charset="0"/>
                <a:sym typeface="Quicksand Bold"/>
              </a:rPr>
              <a:t>                  Shirel Goldenberg &amp; Kfir </a:t>
            </a:r>
            <a:r>
              <a:rPr lang="en-US" sz="3129" b="1" dirty="0" err="1">
                <a:latin typeface="Arial" panose="020B0604020202020204" pitchFamily="34" charset="0"/>
                <a:ea typeface="Quicksand Bold"/>
                <a:cs typeface="Arial" panose="020B0604020202020204" pitchFamily="34" charset="0"/>
                <a:sym typeface="Quicksand Bold"/>
              </a:rPr>
              <a:t>Hemo</a:t>
            </a:r>
            <a:endParaRPr lang="en-US" sz="3129" b="1" dirty="0">
              <a:latin typeface="Arial" panose="020B0604020202020204" pitchFamily="34" charset="0"/>
              <a:ea typeface="Quicksand Bold"/>
              <a:cs typeface="Arial" panose="020B0604020202020204" pitchFamily="34" charset="0"/>
              <a:sym typeface="Quicksand Bold"/>
            </a:endParaRPr>
          </a:p>
          <a:p>
            <a:pPr algn="ctr"/>
            <a:r>
              <a:rPr lang="en-US" sz="3129" b="1" dirty="0">
                <a:latin typeface="Arial" panose="020B0604020202020204" pitchFamily="34" charset="0"/>
                <a:ea typeface="Quicksand Bold"/>
                <a:cs typeface="Arial" panose="020B0604020202020204" pitchFamily="34" charset="0"/>
                <a:sym typeface="Quicksand Bold"/>
              </a:rPr>
              <a:t>Advisors - Dr. Unkelos Shpigel Naomi</a:t>
            </a:r>
          </a:p>
          <a:p>
            <a:pPr algn="ctr"/>
            <a:r>
              <a:rPr lang="en-US" sz="3129" b="1" dirty="0">
                <a:latin typeface="Arial" panose="020B0604020202020204" pitchFamily="34" charset="0"/>
                <a:ea typeface="Quicksand Bold"/>
                <a:cs typeface="Arial" panose="020B0604020202020204" pitchFamily="34" charset="0"/>
                <a:sym typeface="Quicksand Bold"/>
              </a:rPr>
              <a:t>        Dr. Natali Levi-Soskin</a:t>
            </a:r>
            <a:br>
              <a:rPr lang="en-US" sz="3129" b="1" dirty="0">
                <a:solidFill>
                  <a:srgbClr val="2B3B8F"/>
                </a:solidFill>
                <a:latin typeface="Arial" panose="020B0604020202020204" pitchFamily="34" charset="0"/>
                <a:ea typeface="Quicksand Bold"/>
                <a:cs typeface="Arial" panose="020B0604020202020204" pitchFamily="34" charset="0"/>
                <a:sym typeface="Quicksand Bold"/>
              </a:rPr>
            </a:br>
            <a:endParaRPr lang="en-US" sz="3129" b="1" dirty="0">
              <a:solidFill>
                <a:srgbClr val="2B3B8F"/>
              </a:solidFill>
              <a:latin typeface="Arial" panose="020B0604020202020204" pitchFamily="34" charset="0"/>
              <a:ea typeface="Quicksand Bold"/>
              <a:cs typeface="Arial" panose="020B0604020202020204" pitchFamily="34" charset="0"/>
              <a:sym typeface="Quicksand Bold"/>
            </a:endParaRPr>
          </a:p>
        </p:txBody>
      </p:sp>
      <p:grpSp>
        <p:nvGrpSpPr>
          <p:cNvPr id="21" name="Group 2">
            <a:extLst>
              <a:ext uri="{FF2B5EF4-FFF2-40B4-BE49-F238E27FC236}">
                <a16:creationId xmlns:a16="http://schemas.microsoft.com/office/drawing/2014/main" id="{094F331A-DE1C-BEC4-8A27-E720DBCB9568}"/>
              </a:ext>
            </a:extLst>
          </p:cNvPr>
          <p:cNvGrpSpPr/>
          <p:nvPr/>
        </p:nvGrpSpPr>
        <p:grpSpPr>
          <a:xfrm>
            <a:off x="1984341" y="7299126"/>
            <a:ext cx="26638506" cy="4555283"/>
            <a:chOff x="0" y="0"/>
            <a:chExt cx="5012563" cy="1700999"/>
          </a:xfrm>
        </p:grpSpPr>
        <p:sp>
          <p:nvSpPr>
            <p:cNvPr id="22" name="Freeform 3">
              <a:extLst>
                <a:ext uri="{FF2B5EF4-FFF2-40B4-BE49-F238E27FC236}">
                  <a16:creationId xmlns:a16="http://schemas.microsoft.com/office/drawing/2014/main" id="{FBCD7AFD-72A0-9A42-F952-7F64DA95D7DF}"/>
                </a:ext>
              </a:extLst>
            </p:cNvPr>
            <p:cNvSpPr/>
            <p:nvPr/>
          </p:nvSpPr>
          <p:spPr>
            <a:xfrm>
              <a:off x="38100" y="44450"/>
              <a:ext cx="4975733" cy="1656548"/>
            </a:xfrm>
            <a:custGeom>
              <a:avLst/>
              <a:gdLst/>
              <a:ahLst/>
              <a:cxnLst/>
              <a:rect l="l" t="t" r="r" b="b"/>
              <a:pathLst>
                <a:path w="4975733" h="1656548">
                  <a:moveTo>
                    <a:pt x="2540" y="1626069"/>
                  </a:moveTo>
                  <a:cubicBezTo>
                    <a:pt x="0" y="1634959"/>
                    <a:pt x="5080" y="1641309"/>
                    <a:pt x="31760" y="1642579"/>
                  </a:cubicBezTo>
                  <a:cubicBezTo>
                    <a:pt x="62664" y="1643848"/>
                    <a:pt x="89706" y="1643848"/>
                    <a:pt x="120610" y="1643848"/>
                  </a:cubicBezTo>
                  <a:cubicBezTo>
                    <a:pt x="244228" y="1645119"/>
                    <a:pt x="367847" y="1645119"/>
                    <a:pt x="495328" y="1646389"/>
                  </a:cubicBezTo>
                  <a:cubicBezTo>
                    <a:pt x="564863" y="1647659"/>
                    <a:pt x="634398" y="1648929"/>
                    <a:pt x="700071" y="1650198"/>
                  </a:cubicBezTo>
                  <a:cubicBezTo>
                    <a:pt x="815963" y="1651469"/>
                    <a:pt x="927992" y="1651469"/>
                    <a:pt x="1043884" y="1652739"/>
                  </a:cubicBezTo>
                  <a:cubicBezTo>
                    <a:pt x="1090241" y="1652739"/>
                    <a:pt x="1132734" y="1652739"/>
                    <a:pt x="1179091" y="1651469"/>
                  </a:cubicBezTo>
                  <a:cubicBezTo>
                    <a:pt x="1198407" y="1651469"/>
                    <a:pt x="1221585" y="1650198"/>
                    <a:pt x="1240901" y="1650198"/>
                  </a:cubicBezTo>
                  <a:cubicBezTo>
                    <a:pt x="1318162" y="1651469"/>
                    <a:pt x="2863390" y="1642579"/>
                    <a:pt x="2940651" y="1643848"/>
                  </a:cubicBezTo>
                  <a:cubicBezTo>
                    <a:pt x="3048817" y="1645119"/>
                    <a:pt x="3346274" y="1645119"/>
                    <a:pt x="3454439" y="1645119"/>
                  </a:cubicBezTo>
                  <a:cubicBezTo>
                    <a:pt x="3496933" y="1645119"/>
                    <a:pt x="3535564" y="1643848"/>
                    <a:pt x="3578058" y="1643848"/>
                  </a:cubicBezTo>
                  <a:lnTo>
                    <a:pt x="3786663" y="1647659"/>
                  </a:lnTo>
                  <a:cubicBezTo>
                    <a:pt x="3937323" y="1650198"/>
                    <a:pt x="4084120" y="1647659"/>
                    <a:pt x="4234779" y="1651469"/>
                  </a:cubicBezTo>
                  <a:cubicBezTo>
                    <a:pt x="4485879" y="1656548"/>
                    <a:pt x="4740842" y="1650198"/>
                    <a:pt x="4910963" y="1655279"/>
                  </a:cubicBezTo>
                  <a:cubicBezTo>
                    <a:pt x="4931283" y="1656548"/>
                    <a:pt x="4951603" y="1655279"/>
                    <a:pt x="4974463" y="1655279"/>
                  </a:cubicBezTo>
                  <a:lnTo>
                    <a:pt x="4974463" y="1595589"/>
                  </a:lnTo>
                  <a:cubicBezTo>
                    <a:pt x="4973193" y="1531729"/>
                    <a:pt x="4971923" y="1472300"/>
                    <a:pt x="4971923" y="1409156"/>
                  </a:cubicBezTo>
                  <a:cubicBezTo>
                    <a:pt x="4971923" y="1336108"/>
                    <a:pt x="4975733" y="1261821"/>
                    <a:pt x="4969383" y="1188773"/>
                  </a:cubicBezTo>
                  <a:cubicBezTo>
                    <a:pt x="4961763" y="1140487"/>
                    <a:pt x="4950333" y="188381"/>
                    <a:pt x="4950333" y="140095"/>
                  </a:cubicBezTo>
                  <a:cubicBezTo>
                    <a:pt x="4947793" y="106666"/>
                    <a:pt x="4946523" y="71999"/>
                    <a:pt x="4943983" y="38570"/>
                  </a:cubicBezTo>
                  <a:cubicBezTo>
                    <a:pt x="4943983" y="28665"/>
                    <a:pt x="4942713" y="18760"/>
                    <a:pt x="4941443" y="6350"/>
                  </a:cubicBezTo>
                  <a:cubicBezTo>
                    <a:pt x="4931283" y="3810"/>
                    <a:pt x="4922393" y="2540"/>
                    <a:pt x="4912233" y="1270"/>
                  </a:cubicBezTo>
                  <a:cubicBezTo>
                    <a:pt x="4904613" y="0"/>
                    <a:pt x="4896993" y="1270"/>
                    <a:pt x="4890643" y="1270"/>
                  </a:cubicBezTo>
                  <a:lnTo>
                    <a:pt x="12444" y="6350"/>
                  </a:lnTo>
                  <a:lnTo>
                    <a:pt x="2540" y="1626069"/>
                  </a:lnTo>
                  <a:close/>
                </a:path>
              </a:pathLst>
            </a:custGeom>
            <a:solidFill>
              <a:srgbClr val="FFFFFF">
                <a:alpha val="80000"/>
              </a:srgbClr>
            </a:solidFill>
          </p:spPr>
          <p:txBody>
            <a:bodyPr/>
            <a:lstStyle/>
            <a:p>
              <a:endParaRPr lang="LID4096"/>
            </a:p>
          </p:txBody>
        </p:sp>
        <p:sp>
          <p:nvSpPr>
            <p:cNvPr id="23" name="Freeform 4">
              <a:extLst>
                <a:ext uri="{FF2B5EF4-FFF2-40B4-BE49-F238E27FC236}">
                  <a16:creationId xmlns:a16="http://schemas.microsoft.com/office/drawing/2014/main" id="{517048BB-CC11-3DF1-FA24-48EFBAF15EB2}"/>
                </a:ext>
              </a:extLst>
            </p:cNvPr>
            <p:cNvSpPr/>
            <p:nvPr/>
          </p:nvSpPr>
          <p:spPr>
            <a:xfrm>
              <a:off x="11430" y="16510"/>
              <a:ext cx="4951603" cy="1646389"/>
            </a:xfrm>
            <a:custGeom>
              <a:avLst/>
              <a:gdLst/>
              <a:ahLst/>
              <a:cxnLst/>
              <a:rect l="l" t="t" r="r" b="b"/>
              <a:pathLst>
                <a:path w="4951603" h="1646389">
                  <a:moveTo>
                    <a:pt x="4951603" y="1646389"/>
                  </a:moveTo>
                  <a:lnTo>
                    <a:pt x="0" y="1638769"/>
                  </a:lnTo>
                  <a:lnTo>
                    <a:pt x="0" y="584039"/>
                  </a:lnTo>
                  <a:lnTo>
                    <a:pt x="7620" y="20320"/>
                  </a:lnTo>
                  <a:lnTo>
                    <a:pt x="2484437" y="0"/>
                  </a:lnTo>
                  <a:lnTo>
                    <a:pt x="4930013" y="8890"/>
                  </a:lnTo>
                  <a:close/>
                </a:path>
              </a:pathLst>
            </a:custGeom>
            <a:solidFill>
              <a:srgbClr val="FFFFFF">
                <a:alpha val="80000"/>
              </a:srgbClr>
            </a:solidFill>
          </p:spPr>
          <p:txBody>
            <a:bodyPr/>
            <a:lstStyle/>
            <a:p>
              <a:endParaRPr lang="LID4096"/>
            </a:p>
          </p:txBody>
        </p:sp>
        <p:sp>
          <p:nvSpPr>
            <p:cNvPr id="24" name="Freeform 5">
              <a:extLst>
                <a:ext uri="{FF2B5EF4-FFF2-40B4-BE49-F238E27FC236}">
                  <a16:creationId xmlns:a16="http://schemas.microsoft.com/office/drawing/2014/main" id="{C20D69E2-FB64-04D9-8C79-EF70B6DCE1BD}"/>
                </a:ext>
              </a:extLst>
            </p:cNvPr>
            <p:cNvSpPr/>
            <p:nvPr/>
          </p:nvSpPr>
          <p:spPr>
            <a:xfrm>
              <a:off x="-3810" y="0"/>
              <a:ext cx="4980813" cy="1673059"/>
            </a:xfrm>
            <a:custGeom>
              <a:avLst/>
              <a:gdLst/>
              <a:ahLst/>
              <a:cxnLst/>
              <a:rect l="l" t="t" r="r" b="b"/>
              <a:pathLst>
                <a:path w="4980813" h="1673059">
                  <a:moveTo>
                    <a:pt x="4946523" y="21590"/>
                  </a:moveTo>
                  <a:cubicBezTo>
                    <a:pt x="4947793" y="34290"/>
                    <a:pt x="4947793" y="44450"/>
                    <a:pt x="4949063" y="54543"/>
                  </a:cubicBezTo>
                  <a:cubicBezTo>
                    <a:pt x="4951603" y="87972"/>
                    <a:pt x="4952873" y="122639"/>
                    <a:pt x="4955413" y="156068"/>
                  </a:cubicBezTo>
                  <a:cubicBezTo>
                    <a:pt x="4955413" y="204355"/>
                    <a:pt x="4968113" y="1156460"/>
                    <a:pt x="4974463" y="1204746"/>
                  </a:cubicBezTo>
                  <a:cubicBezTo>
                    <a:pt x="4980813" y="1277795"/>
                    <a:pt x="4977003" y="1352081"/>
                    <a:pt x="4977003" y="1425130"/>
                  </a:cubicBezTo>
                  <a:cubicBezTo>
                    <a:pt x="4977003" y="1489511"/>
                    <a:pt x="4978273" y="1548940"/>
                    <a:pt x="4979543" y="1612098"/>
                  </a:cubicBezTo>
                  <a:lnTo>
                    <a:pt x="4979543" y="1671789"/>
                  </a:lnTo>
                  <a:cubicBezTo>
                    <a:pt x="4956683" y="1671789"/>
                    <a:pt x="4936363" y="1673059"/>
                    <a:pt x="4916043" y="1671789"/>
                  </a:cubicBezTo>
                  <a:cubicBezTo>
                    <a:pt x="4670722" y="1666709"/>
                    <a:pt x="4415760" y="1673059"/>
                    <a:pt x="4164661" y="1667979"/>
                  </a:cubicBezTo>
                  <a:cubicBezTo>
                    <a:pt x="4014001" y="1664169"/>
                    <a:pt x="3867204" y="1666709"/>
                    <a:pt x="3716545" y="1664169"/>
                  </a:cubicBezTo>
                  <a:lnTo>
                    <a:pt x="3507939" y="1660359"/>
                  </a:lnTo>
                  <a:cubicBezTo>
                    <a:pt x="3465445" y="1660359"/>
                    <a:pt x="3426814" y="1661629"/>
                    <a:pt x="3384320" y="1661629"/>
                  </a:cubicBezTo>
                  <a:cubicBezTo>
                    <a:pt x="3276154" y="1660359"/>
                    <a:pt x="2978698" y="1661629"/>
                    <a:pt x="2870532" y="1660359"/>
                  </a:cubicBezTo>
                  <a:cubicBezTo>
                    <a:pt x="2793271" y="1659089"/>
                    <a:pt x="1248043" y="1667979"/>
                    <a:pt x="1170781" y="1666709"/>
                  </a:cubicBezTo>
                  <a:cubicBezTo>
                    <a:pt x="1151466" y="1666709"/>
                    <a:pt x="1128288" y="1667979"/>
                    <a:pt x="1108972" y="1667979"/>
                  </a:cubicBezTo>
                  <a:cubicBezTo>
                    <a:pt x="1062615" y="1667979"/>
                    <a:pt x="1020122" y="1669248"/>
                    <a:pt x="973765" y="1669248"/>
                  </a:cubicBezTo>
                  <a:cubicBezTo>
                    <a:pt x="857873" y="1669248"/>
                    <a:pt x="745844" y="1667979"/>
                    <a:pt x="629952" y="1666709"/>
                  </a:cubicBezTo>
                  <a:cubicBezTo>
                    <a:pt x="560416" y="1665439"/>
                    <a:pt x="490881" y="1664169"/>
                    <a:pt x="425209" y="1662898"/>
                  </a:cubicBezTo>
                  <a:cubicBezTo>
                    <a:pt x="301591" y="1661629"/>
                    <a:pt x="177972" y="1660359"/>
                    <a:pt x="50491" y="1660359"/>
                  </a:cubicBezTo>
                  <a:cubicBezTo>
                    <a:pt x="38100" y="1660359"/>
                    <a:pt x="29210" y="1660359"/>
                    <a:pt x="19050" y="1659089"/>
                  </a:cubicBezTo>
                  <a:cubicBezTo>
                    <a:pt x="10160" y="1657819"/>
                    <a:pt x="5080" y="1651469"/>
                    <a:pt x="7620" y="1642579"/>
                  </a:cubicBezTo>
                  <a:cubicBezTo>
                    <a:pt x="16510" y="1610846"/>
                    <a:pt x="12700" y="1579893"/>
                    <a:pt x="11430" y="1547702"/>
                  </a:cubicBezTo>
                  <a:cubicBezTo>
                    <a:pt x="10160" y="1482083"/>
                    <a:pt x="6350" y="1417701"/>
                    <a:pt x="7620" y="1352081"/>
                  </a:cubicBezTo>
                  <a:cubicBezTo>
                    <a:pt x="5080" y="1270366"/>
                    <a:pt x="0" y="258831"/>
                    <a:pt x="7620" y="175878"/>
                  </a:cubicBezTo>
                  <a:cubicBezTo>
                    <a:pt x="8890" y="159783"/>
                    <a:pt x="7620" y="142449"/>
                    <a:pt x="8890" y="126354"/>
                  </a:cubicBezTo>
                  <a:cubicBezTo>
                    <a:pt x="10160" y="100353"/>
                    <a:pt x="12700" y="71877"/>
                    <a:pt x="13970" y="44450"/>
                  </a:cubicBezTo>
                  <a:cubicBezTo>
                    <a:pt x="13970" y="41910"/>
                    <a:pt x="15240" y="39370"/>
                    <a:pt x="16510" y="38100"/>
                  </a:cubicBezTo>
                  <a:cubicBezTo>
                    <a:pt x="38100" y="35560"/>
                    <a:pt x="81396" y="30480"/>
                    <a:pt x="143205" y="29210"/>
                  </a:cubicBezTo>
                  <a:cubicBezTo>
                    <a:pt x="247508" y="25400"/>
                    <a:pt x="351811" y="22860"/>
                    <a:pt x="459977" y="20320"/>
                  </a:cubicBezTo>
                  <a:cubicBezTo>
                    <a:pt x="533375" y="17780"/>
                    <a:pt x="606773" y="16510"/>
                    <a:pt x="676309" y="13970"/>
                  </a:cubicBezTo>
                  <a:cubicBezTo>
                    <a:pt x="745844" y="11430"/>
                    <a:pt x="819242" y="8890"/>
                    <a:pt x="888777" y="8890"/>
                  </a:cubicBezTo>
                  <a:cubicBezTo>
                    <a:pt x="966039" y="7620"/>
                    <a:pt x="1043300" y="10160"/>
                    <a:pt x="1120562" y="8890"/>
                  </a:cubicBezTo>
                  <a:cubicBezTo>
                    <a:pt x="1217138" y="8890"/>
                    <a:pt x="2967109" y="6350"/>
                    <a:pt x="3063686" y="5080"/>
                  </a:cubicBezTo>
                  <a:cubicBezTo>
                    <a:pt x="3156399" y="3810"/>
                    <a:pt x="3249113" y="2540"/>
                    <a:pt x="3345690" y="2540"/>
                  </a:cubicBezTo>
                  <a:cubicBezTo>
                    <a:pt x="3504076" y="1270"/>
                    <a:pt x="3658599" y="0"/>
                    <a:pt x="3816984" y="0"/>
                  </a:cubicBezTo>
                  <a:cubicBezTo>
                    <a:pt x="3882657" y="0"/>
                    <a:pt x="3952192" y="2540"/>
                    <a:pt x="4017864" y="2540"/>
                  </a:cubicBezTo>
                  <a:cubicBezTo>
                    <a:pt x="4199428" y="3810"/>
                    <a:pt x="4384855" y="5080"/>
                    <a:pt x="4566420" y="7620"/>
                  </a:cubicBezTo>
                  <a:cubicBezTo>
                    <a:pt x="4662997" y="8890"/>
                    <a:pt x="4759573" y="12700"/>
                    <a:pt x="4856150" y="16510"/>
                  </a:cubicBezTo>
                  <a:lnTo>
                    <a:pt x="4916043" y="16510"/>
                  </a:lnTo>
                  <a:cubicBezTo>
                    <a:pt x="4927473" y="17780"/>
                    <a:pt x="4936363" y="20320"/>
                    <a:pt x="4946523" y="21590"/>
                  </a:cubicBezTo>
                  <a:close/>
                  <a:moveTo>
                    <a:pt x="4956683" y="1655279"/>
                  </a:moveTo>
                  <a:cubicBezTo>
                    <a:pt x="4957953" y="1638769"/>
                    <a:pt x="4959223" y="1626069"/>
                    <a:pt x="4959223" y="1613369"/>
                  </a:cubicBezTo>
                  <a:cubicBezTo>
                    <a:pt x="4957953" y="1542750"/>
                    <a:pt x="4956683" y="1477130"/>
                    <a:pt x="4956683" y="1406558"/>
                  </a:cubicBezTo>
                  <a:cubicBezTo>
                    <a:pt x="4956683" y="1374367"/>
                    <a:pt x="4959223" y="1342176"/>
                    <a:pt x="4957953" y="1309986"/>
                  </a:cubicBezTo>
                  <a:cubicBezTo>
                    <a:pt x="4957953" y="1280271"/>
                    <a:pt x="4956683" y="1249318"/>
                    <a:pt x="4955413" y="1219604"/>
                  </a:cubicBezTo>
                  <a:cubicBezTo>
                    <a:pt x="4950333" y="1173794"/>
                    <a:pt x="4938903" y="225402"/>
                    <a:pt x="4938903" y="179592"/>
                  </a:cubicBezTo>
                  <a:cubicBezTo>
                    <a:pt x="4936363" y="141211"/>
                    <a:pt x="4933823" y="101592"/>
                    <a:pt x="4931283" y="63210"/>
                  </a:cubicBezTo>
                  <a:cubicBezTo>
                    <a:pt x="4930013" y="44450"/>
                    <a:pt x="4928743" y="43180"/>
                    <a:pt x="4910233" y="41910"/>
                  </a:cubicBezTo>
                  <a:cubicBezTo>
                    <a:pt x="4898644" y="41910"/>
                    <a:pt x="4890918" y="41910"/>
                    <a:pt x="4879328" y="40640"/>
                  </a:cubicBezTo>
                  <a:cubicBezTo>
                    <a:pt x="4782752" y="36830"/>
                    <a:pt x="4682312" y="31750"/>
                    <a:pt x="4585735" y="30480"/>
                  </a:cubicBezTo>
                  <a:cubicBezTo>
                    <a:pt x="4350088" y="26670"/>
                    <a:pt x="4110578" y="25400"/>
                    <a:pt x="3874930" y="22860"/>
                  </a:cubicBezTo>
                  <a:lnTo>
                    <a:pt x="3596790" y="22860"/>
                  </a:lnTo>
                  <a:cubicBezTo>
                    <a:pt x="3473171" y="22860"/>
                    <a:pt x="3349553" y="22860"/>
                    <a:pt x="3229798" y="24130"/>
                  </a:cubicBezTo>
                  <a:cubicBezTo>
                    <a:pt x="3125495" y="25400"/>
                    <a:pt x="1367798" y="29210"/>
                    <a:pt x="1263495" y="29210"/>
                  </a:cubicBezTo>
                  <a:cubicBezTo>
                    <a:pt x="1093520" y="29210"/>
                    <a:pt x="923545" y="26670"/>
                    <a:pt x="753570" y="33020"/>
                  </a:cubicBezTo>
                  <a:cubicBezTo>
                    <a:pt x="664719" y="36830"/>
                    <a:pt x="579732" y="36830"/>
                    <a:pt x="494744" y="38100"/>
                  </a:cubicBezTo>
                  <a:cubicBezTo>
                    <a:pt x="347948" y="41910"/>
                    <a:pt x="201151" y="45720"/>
                    <a:pt x="54354" y="50800"/>
                  </a:cubicBezTo>
                  <a:cubicBezTo>
                    <a:pt x="36830" y="50800"/>
                    <a:pt x="34290" y="53305"/>
                    <a:pt x="33020" y="68163"/>
                  </a:cubicBezTo>
                  <a:cubicBezTo>
                    <a:pt x="31750" y="90449"/>
                    <a:pt x="31750" y="112735"/>
                    <a:pt x="30480" y="135020"/>
                  </a:cubicBezTo>
                  <a:cubicBezTo>
                    <a:pt x="29210" y="172164"/>
                    <a:pt x="26670" y="208069"/>
                    <a:pt x="25400" y="245212"/>
                  </a:cubicBezTo>
                  <a:cubicBezTo>
                    <a:pt x="20320" y="284832"/>
                    <a:pt x="26670" y="1253033"/>
                    <a:pt x="29210" y="1292652"/>
                  </a:cubicBezTo>
                  <a:cubicBezTo>
                    <a:pt x="29210" y="1334748"/>
                    <a:pt x="29210" y="1378082"/>
                    <a:pt x="30480" y="1420177"/>
                  </a:cubicBezTo>
                  <a:cubicBezTo>
                    <a:pt x="30480" y="1451130"/>
                    <a:pt x="33020" y="1482083"/>
                    <a:pt x="33020" y="1513035"/>
                  </a:cubicBezTo>
                  <a:cubicBezTo>
                    <a:pt x="33020" y="1546464"/>
                    <a:pt x="33020" y="1579893"/>
                    <a:pt x="31750" y="1613369"/>
                  </a:cubicBezTo>
                  <a:lnTo>
                    <a:pt x="31750" y="1623529"/>
                  </a:lnTo>
                  <a:cubicBezTo>
                    <a:pt x="31750" y="1633689"/>
                    <a:pt x="35560" y="1637499"/>
                    <a:pt x="44450" y="1637499"/>
                  </a:cubicBezTo>
                  <a:cubicBezTo>
                    <a:pt x="89122" y="1637499"/>
                    <a:pt x="143205" y="1638769"/>
                    <a:pt x="193425" y="1638769"/>
                  </a:cubicBezTo>
                  <a:cubicBezTo>
                    <a:pt x="266823" y="1638769"/>
                    <a:pt x="344084" y="1636229"/>
                    <a:pt x="417483" y="1638769"/>
                  </a:cubicBezTo>
                  <a:cubicBezTo>
                    <a:pt x="537238" y="1642579"/>
                    <a:pt x="656993" y="1645119"/>
                    <a:pt x="776748" y="1643849"/>
                  </a:cubicBezTo>
                  <a:cubicBezTo>
                    <a:pt x="854010" y="1642579"/>
                    <a:pt x="927408" y="1645119"/>
                    <a:pt x="1004669" y="1645119"/>
                  </a:cubicBezTo>
                  <a:cubicBezTo>
                    <a:pt x="1116698" y="1645119"/>
                    <a:pt x="1228727" y="1643849"/>
                    <a:pt x="1340757" y="1645119"/>
                  </a:cubicBezTo>
                  <a:cubicBezTo>
                    <a:pt x="1506869" y="1646389"/>
                    <a:pt x="3330238" y="1636229"/>
                    <a:pt x="3500212" y="1638769"/>
                  </a:cubicBezTo>
                  <a:cubicBezTo>
                    <a:pt x="3573611" y="1640039"/>
                    <a:pt x="3647009" y="1641309"/>
                    <a:pt x="3716545" y="1641309"/>
                  </a:cubicBezTo>
                  <a:cubicBezTo>
                    <a:pt x="3844026" y="1643849"/>
                    <a:pt x="3967644" y="1640039"/>
                    <a:pt x="4095125" y="1643849"/>
                  </a:cubicBezTo>
                  <a:cubicBezTo>
                    <a:pt x="4199428" y="1646389"/>
                    <a:pt x="4303731" y="1646389"/>
                    <a:pt x="4408034" y="1648929"/>
                  </a:cubicBezTo>
                  <a:cubicBezTo>
                    <a:pt x="4562557" y="1652739"/>
                    <a:pt x="4717080" y="1655279"/>
                    <a:pt x="4871602" y="1656549"/>
                  </a:cubicBezTo>
                  <a:cubicBezTo>
                    <a:pt x="4918583" y="1656549"/>
                    <a:pt x="4936363" y="1655279"/>
                    <a:pt x="4956683" y="1655279"/>
                  </a:cubicBezTo>
                  <a:close/>
                </a:path>
              </a:pathLst>
            </a:custGeom>
            <a:solidFill>
              <a:srgbClr val="FFFFFF">
                <a:alpha val="80000"/>
              </a:srgbClr>
            </a:solidFill>
          </p:spPr>
          <p:txBody>
            <a:bodyPr/>
            <a:lstStyle/>
            <a:p>
              <a:endParaRPr lang="LID4096"/>
            </a:p>
          </p:txBody>
        </p:sp>
      </p:grpSp>
      <p:sp>
        <p:nvSpPr>
          <p:cNvPr id="20" name="TextBox 19">
            <a:extLst>
              <a:ext uri="{FF2B5EF4-FFF2-40B4-BE49-F238E27FC236}">
                <a16:creationId xmlns:a16="http://schemas.microsoft.com/office/drawing/2014/main" id="{134CA7BC-09A7-F6A2-F3F0-7B1A4CAE23C2}"/>
              </a:ext>
            </a:extLst>
          </p:cNvPr>
          <p:cNvSpPr txBox="1"/>
          <p:nvPr/>
        </p:nvSpPr>
        <p:spPr>
          <a:xfrm>
            <a:off x="2934585" y="7641642"/>
            <a:ext cx="25425041" cy="3477875"/>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Mathematics is often perceived as abstract and difficult by students, leading to disengagement and low retention. Traditional teaching methods fail to address diverse learning needs. Our project, slope hunter, introduces an Augmented Reality (AR) educational game that transforms slope calculation into a tangible, engaging experience. By scanning real notebooks and interacting with virtual math structures, students gain a deeper understanding and motivation to learn through immersive play.</a:t>
            </a:r>
            <a:endParaRPr lang="en-IL" sz="4400" dirty="0">
              <a:latin typeface="Arial" panose="020B0604020202020204" pitchFamily="34" charset="0"/>
              <a:cs typeface="Arial" panose="020B0604020202020204" pitchFamily="34" charset="0"/>
            </a:endParaRPr>
          </a:p>
        </p:txBody>
      </p:sp>
      <p:grpSp>
        <p:nvGrpSpPr>
          <p:cNvPr id="25" name="Group 2">
            <a:extLst>
              <a:ext uri="{FF2B5EF4-FFF2-40B4-BE49-F238E27FC236}">
                <a16:creationId xmlns:a16="http://schemas.microsoft.com/office/drawing/2014/main" id="{D0D1914A-E71B-8265-5D27-D1CE0B95B58F}"/>
              </a:ext>
            </a:extLst>
          </p:cNvPr>
          <p:cNvGrpSpPr/>
          <p:nvPr/>
        </p:nvGrpSpPr>
        <p:grpSpPr>
          <a:xfrm>
            <a:off x="15402120" y="12347547"/>
            <a:ext cx="14312308" cy="8046889"/>
            <a:chOff x="0" y="0"/>
            <a:chExt cx="5012563" cy="1700999"/>
          </a:xfrm>
        </p:grpSpPr>
        <p:sp>
          <p:nvSpPr>
            <p:cNvPr id="26" name="Freeform 3">
              <a:extLst>
                <a:ext uri="{FF2B5EF4-FFF2-40B4-BE49-F238E27FC236}">
                  <a16:creationId xmlns:a16="http://schemas.microsoft.com/office/drawing/2014/main" id="{5393172E-2879-E21D-F087-83433C138A10}"/>
                </a:ext>
              </a:extLst>
            </p:cNvPr>
            <p:cNvSpPr/>
            <p:nvPr/>
          </p:nvSpPr>
          <p:spPr>
            <a:xfrm>
              <a:off x="38100" y="44450"/>
              <a:ext cx="4975733" cy="1656548"/>
            </a:xfrm>
            <a:custGeom>
              <a:avLst/>
              <a:gdLst/>
              <a:ahLst/>
              <a:cxnLst/>
              <a:rect l="l" t="t" r="r" b="b"/>
              <a:pathLst>
                <a:path w="4975733" h="1656548">
                  <a:moveTo>
                    <a:pt x="2540" y="1626069"/>
                  </a:moveTo>
                  <a:cubicBezTo>
                    <a:pt x="0" y="1634959"/>
                    <a:pt x="5080" y="1641309"/>
                    <a:pt x="31760" y="1642579"/>
                  </a:cubicBezTo>
                  <a:cubicBezTo>
                    <a:pt x="62664" y="1643848"/>
                    <a:pt x="89706" y="1643848"/>
                    <a:pt x="120610" y="1643848"/>
                  </a:cubicBezTo>
                  <a:cubicBezTo>
                    <a:pt x="244228" y="1645119"/>
                    <a:pt x="367847" y="1645119"/>
                    <a:pt x="495328" y="1646389"/>
                  </a:cubicBezTo>
                  <a:cubicBezTo>
                    <a:pt x="564863" y="1647659"/>
                    <a:pt x="634398" y="1648929"/>
                    <a:pt x="700071" y="1650198"/>
                  </a:cubicBezTo>
                  <a:cubicBezTo>
                    <a:pt x="815963" y="1651469"/>
                    <a:pt x="927992" y="1651469"/>
                    <a:pt x="1043884" y="1652739"/>
                  </a:cubicBezTo>
                  <a:cubicBezTo>
                    <a:pt x="1090241" y="1652739"/>
                    <a:pt x="1132734" y="1652739"/>
                    <a:pt x="1179091" y="1651469"/>
                  </a:cubicBezTo>
                  <a:cubicBezTo>
                    <a:pt x="1198407" y="1651469"/>
                    <a:pt x="1221585" y="1650198"/>
                    <a:pt x="1240901" y="1650198"/>
                  </a:cubicBezTo>
                  <a:cubicBezTo>
                    <a:pt x="1318162" y="1651469"/>
                    <a:pt x="2863390" y="1642579"/>
                    <a:pt x="2940651" y="1643848"/>
                  </a:cubicBezTo>
                  <a:cubicBezTo>
                    <a:pt x="3048817" y="1645119"/>
                    <a:pt x="3346274" y="1645119"/>
                    <a:pt x="3454439" y="1645119"/>
                  </a:cubicBezTo>
                  <a:cubicBezTo>
                    <a:pt x="3496933" y="1645119"/>
                    <a:pt x="3535564" y="1643848"/>
                    <a:pt x="3578058" y="1643848"/>
                  </a:cubicBezTo>
                  <a:lnTo>
                    <a:pt x="3786663" y="1647659"/>
                  </a:lnTo>
                  <a:cubicBezTo>
                    <a:pt x="3937323" y="1650198"/>
                    <a:pt x="4084120" y="1647659"/>
                    <a:pt x="4234779" y="1651469"/>
                  </a:cubicBezTo>
                  <a:cubicBezTo>
                    <a:pt x="4485879" y="1656548"/>
                    <a:pt x="4740842" y="1650198"/>
                    <a:pt x="4910963" y="1655279"/>
                  </a:cubicBezTo>
                  <a:cubicBezTo>
                    <a:pt x="4931283" y="1656548"/>
                    <a:pt x="4951603" y="1655279"/>
                    <a:pt x="4974463" y="1655279"/>
                  </a:cubicBezTo>
                  <a:lnTo>
                    <a:pt x="4974463" y="1595589"/>
                  </a:lnTo>
                  <a:cubicBezTo>
                    <a:pt x="4973193" y="1531729"/>
                    <a:pt x="4971923" y="1472300"/>
                    <a:pt x="4971923" y="1409156"/>
                  </a:cubicBezTo>
                  <a:cubicBezTo>
                    <a:pt x="4971923" y="1336108"/>
                    <a:pt x="4975733" y="1261821"/>
                    <a:pt x="4969383" y="1188773"/>
                  </a:cubicBezTo>
                  <a:cubicBezTo>
                    <a:pt x="4961763" y="1140487"/>
                    <a:pt x="4950333" y="188381"/>
                    <a:pt x="4950333" y="140095"/>
                  </a:cubicBezTo>
                  <a:cubicBezTo>
                    <a:pt x="4947793" y="106666"/>
                    <a:pt x="4946523" y="71999"/>
                    <a:pt x="4943983" y="38570"/>
                  </a:cubicBezTo>
                  <a:cubicBezTo>
                    <a:pt x="4943983" y="28665"/>
                    <a:pt x="4942713" y="18760"/>
                    <a:pt x="4941443" y="6350"/>
                  </a:cubicBezTo>
                  <a:cubicBezTo>
                    <a:pt x="4931283" y="3810"/>
                    <a:pt x="4922393" y="2540"/>
                    <a:pt x="4912233" y="1270"/>
                  </a:cubicBezTo>
                  <a:cubicBezTo>
                    <a:pt x="4904613" y="0"/>
                    <a:pt x="4896993" y="1270"/>
                    <a:pt x="4890643" y="1270"/>
                  </a:cubicBezTo>
                  <a:lnTo>
                    <a:pt x="12444" y="6350"/>
                  </a:lnTo>
                  <a:lnTo>
                    <a:pt x="2540" y="1626069"/>
                  </a:lnTo>
                  <a:close/>
                </a:path>
              </a:pathLst>
            </a:custGeom>
            <a:solidFill>
              <a:srgbClr val="FFFFFF">
                <a:alpha val="80000"/>
              </a:srgbClr>
            </a:solidFill>
          </p:spPr>
          <p:txBody>
            <a:bodyPr/>
            <a:lstStyle/>
            <a:p>
              <a:endParaRPr lang="LID4096"/>
            </a:p>
          </p:txBody>
        </p:sp>
        <p:sp>
          <p:nvSpPr>
            <p:cNvPr id="27" name="Freeform 4">
              <a:extLst>
                <a:ext uri="{FF2B5EF4-FFF2-40B4-BE49-F238E27FC236}">
                  <a16:creationId xmlns:a16="http://schemas.microsoft.com/office/drawing/2014/main" id="{52943556-3C09-5B14-680E-9FF5353D22AA}"/>
                </a:ext>
              </a:extLst>
            </p:cNvPr>
            <p:cNvSpPr/>
            <p:nvPr/>
          </p:nvSpPr>
          <p:spPr>
            <a:xfrm>
              <a:off x="11430" y="16510"/>
              <a:ext cx="4951603" cy="1646389"/>
            </a:xfrm>
            <a:custGeom>
              <a:avLst/>
              <a:gdLst/>
              <a:ahLst/>
              <a:cxnLst/>
              <a:rect l="l" t="t" r="r" b="b"/>
              <a:pathLst>
                <a:path w="4951603" h="1646389">
                  <a:moveTo>
                    <a:pt x="4951603" y="1646389"/>
                  </a:moveTo>
                  <a:lnTo>
                    <a:pt x="0" y="1638769"/>
                  </a:lnTo>
                  <a:lnTo>
                    <a:pt x="0" y="584039"/>
                  </a:lnTo>
                  <a:lnTo>
                    <a:pt x="7620" y="20320"/>
                  </a:lnTo>
                  <a:lnTo>
                    <a:pt x="2484437" y="0"/>
                  </a:lnTo>
                  <a:lnTo>
                    <a:pt x="4930013" y="8890"/>
                  </a:lnTo>
                  <a:close/>
                </a:path>
              </a:pathLst>
            </a:custGeom>
            <a:solidFill>
              <a:srgbClr val="FFFFFF">
                <a:alpha val="80000"/>
              </a:srgbClr>
            </a:solidFill>
          </p:spPr>
          <p:txBody>
            <a:bodyPr/>
            <a:lstStyle/>
            <a:p>
              <a:pPr marL="0" algn="r" defTabSz="457200" rtl="1" eaLnBrk="1" latinLnBrk="0" hangingPunct="1"/>
              <a:endParaRPr lang="LID4096"/>
            </a:p>
          </p:txBody>
        </p:sp>
        <p:sp>
          <p:nvSpPr>
            <p:cNvPr id="28" name="Freeform 5">
              <a:extLst>
                <a:ext uri="{FF2B5EF4-FFF2-40B4-BE49-F238E27FC236}">
                  <a16:creationId xmlns:a16="http://schemas.microsoft.com/office/drawing/2014/main" id="{C267E5F4-7BD3-E540-2DF2-6ADBA8633618}"/>
                </a:ext>
              </a:extLst>
            </p:cNvPr>
            <p:cNvSpPr/>
            <p:nvPr/>
          </p:nvSpPr>
          <p:spPr>
            <a:xfrm>
              <a:off x="-3810" y="0"/>
              <a:ext cx="4980813" cy="1673059"/>
            </a:xfrm>
            <a:custGeom>
              <a:avLst/>
              <a:gdLst/>
              <a:ahLst/>
              <a:cxnLst/>
              <a:rect l="l" t="t" r="r" b="b"/>
              <a:pathLst>
                <a:path w="4980813" h="1673059">
                  <a:moveTo>
                    <a:pt x="4946523" y="21590"/>
                  </a:moveTo>
                  <a:cubicBezTo>
                    <a:pt x="4947793" y="34290"/>
                    <a:pt x="4947793" y="44450"/>
                    <a:pt x="4949063" y="54543"/>
                  </a:cubicBezTo>
                  <a:cubicBezTo>
                    <a:pt x="4951603" y="87972"/>
                    <a:pt x="4952873" y="122639"/>
                    <a:pt x="4955413" y="156068"/>
                  </a:cubicBezTo>
                  <a:cubicBezTo>
                    <a:pt x="4955413" y="204355"/>
                    <a:pt x="4968113" y="1156460"/>
                    <a:pt x="4974463" y="1204746"/>
                  </a:cubicBezTo>
                  <a:cubicBezTo>
                    <a:pt x="4980813" y="1277795"/>
                    <a:pt x="4977003" y="1352081"/>
                    <a:pt x="4977003" y="1425130"/>
                  </a:cubicBezTo>
                  <a:cubicBezTo>
                    <a:pt x="4977003" y="1489511"/>
                    <a:pt x="4978273" y="1548940"/>
                    <a:pt x="4979543" y="1612098"/>
                  </a:cubicBezTo>
                  <a:lnTo>
                    <a:pt x="4979543" y="1671789"/>
                  </a:lnTo>
                  <a:cubicBezTo>
                    <a:pt x="4956683" y="1671789"/>
                    <a:pt x="4936363" y="1673059"/>
                    <a:pt x="4916043" y="1671789"/>
                  </a:cubicBezTo>
                  <a:cubicBezTo>
                    <a:pt x="4670722" y="1666709"/>
                    <a:pt x="4415760" y="1673059"/>
                    <a:pt x="4164661" y="1667979"/>
                  </a:cubicBezTo>
                  <a:cubicBezTo>
                    <a:pt x="4014001" y="1664169"/>
                    <a:pt x="3867204" y="1666709"/>
                    <a:pt x="3716545" y="1664169"/>
                  </a:cubicBezTo>
                  <a:lnTo>
                    <a:pt x="3507939" y="1660359"/>
                  </a:lnTo>
                  <a:cubicBezTo>
                    <a:pt x="3465445" y="1660359"/>
                    <a:pt x="3426814" y="1661629"/>
                    <a:pt x="3384320" y="1661629"/>
                  </a:cubicBezTo>
                  <a:cubicBezTo>
                    <a:pt x="3276154" y="1660359"/>
                    <a:pt x="2978698" y="1661629"/>
                    <a:pt x="2870532" y="1660359"/>
                  </a:cubicBezTo>
                  <a:cubicBezTo>
                    <a:pt x="2793271" y="1659089"/>
                    <a:pt x="1248043" y="1667979"/>
                    <a:pt x="1170781" y="1666709"/>
                  </a:cubicBezTo>
                  <a:cubicBezTo>
                    <a:pt x="1151466" y="1666709"/>
                    <a:pt x="1128288" y="1667979"/>
                    <a:pt x="1108972" y="1667979"/>
                  </a:cubicBezTo>
                  <a:cubicBezTo>
                    <a:pt x="1062615" y="1667979"/>
                    <a:pt x="1020122" y="1669248"/>
                    <a:pt x="973765" y="1669248"/>
                  </a:cubicBezTo>
                  <a:cubicBezTo>
                    <a:pt x="857873" y="1669248"/>
                    <a:pt x="745844" y="1667979"/>
                    <a:pt x="629952" y="1666709"/>
                  </a:cubicBezTo>
                  <a:cubicBezTo>
                    <a:pt x="560416" y="1665439"/>
                    <a:pt x="490881" y="1664169"/>
                    <a:pt x="425209" y="1662898"/>
                  </a:cubicBezTo>
                  <a:cubicBezTo>
                    <a:pt x="301591" y="1661629"/>
                    <a:pt x="177972" y="1660359"/>
                    <a:pt x="50491" y="1660359"/>
                  </a:cubicBezTo>
                  <a:cubicBezTo>
                    <a:pt x="38100" y="1660359"/>
                    <a:pt x="29210" y="1660359"/>
                    <a:pt x="19050" y="1659089"/>
                  </a:cubicBezTo>
                  <a:cubicBezTo>
                    <a:pt x="10160" y="1657819"/>
                    <a:pt x="5080" y="1651469"/>
                    <a:pt x="7620" y="1642579"/>
                  </a:cubicBezTo>
                  <a:cubicBezTo>
                    <a:pt x="16510" y="1610846"/>
                    <a:pt x="12700" y="1579893"/>
                    <a:pt x="11430" y="1547702"/>
                  </a:cubicBezTo>
                  <a:cubicBezTo>
                    <a:pt x="10160" y="1482083"/>
                    <a:pt x="6350" y="1417701"/>
                    <a:pt x="7620" y="1352081"/>
                  </a:cubicBezTo>
                  <a:cubicBezTo>
                    <a:pt x="5080" y="1270366"/>
                    <a:pt x="0" y="258831"/>
                    <a:pt x="7620" y="175878"/>
                  </a:cubicBezTo>
                  <a:cubicBezTo>
                    <a:pt x="8890" y="159783"/>
                    <a:pt x="7620" y="142449"/>
                    <a:pt x="8890" y="126354"/>
                  </a:cubicBezTo>
                  <a:cubicBezTo>
                    <a:pt x="10160" y="100353"/>
                    <a:pt x="12700" y="71877"/>
                    <a:pt x="13970" y="44450"/>
                  </a:cubicBezTo>
                  <a:cubicBezTo>
                    <a:pt x="13970" y="41910"/>
                    <a:pt x="15240" y="39370"/>
                    <a:pt x="16510" y="38100"/>
                  </a:cubicBezTo>
                  <a:cubicBezTo>
                    <a:pt x="38100" y="35560"/>
                    <a:pt x="81396" y="30480"/>
                    <a:pt x="143205" y="29210"/>
                  </a:cubicBezTo>
                  <a:cubicBezTo>
                    <a:pt x="247508" y="25400"/>
                    <a:pt x="351811" y="22860"/>
                    <a:pt x="459977" y="20320"/>
                  </a:cubicBezTo>
                  <a:cubicBezTo>
                    <a:pt x="533375" y="17780"/>
                    <a:pt x="606773" y="16510"/>
                    <a:pt x="676309" y="13970"/>
                  </a:cubicBezTo>
                  <a:cubicBezTo>
                    <a:pt x="745844" y="11430"/>
                    <a:pt x="819242" y="8890"/>
                    <a:pt x="888777" y="8890"/>
                  </a:cubicBezTo>
                  <a:cubicBezTo>
                    <a:pt x="966039" y="7620"/>
                    <a:pt x="1043300" y="10160"/>
                    <a:pt x="1120562" y="8890"/>
                  </a:cubicBezTo>
                  <a:cubicBezTo>
                    <a:pt x="1217138" y="8890"/>
                    <a:pt x="2967109" y="6350"/>
                    <a:pt x="3063686" y="5080"/>
                  </a:cubicBezTo>
                  <a:cubicBezTo>
                    <a:pt x="3156399" y="3810"/>
                    <a:pt x="3249113" y="2540"/>
                    <a:pt x="3345690" y="2540"/>
                  </a:cubicBezTo>
                  <a:cubicBezTo>
                    <a:pt x="3504076" y="1270"/>
                    <a:pt x="3658599" y="0"/>
                    <a:pt x="3816984" y="0"/>
                  </a:cubicBezTo>
                  <a:cubicBezTo>
                    <a:pt x="3882657" y="0"/>
                    <a:pt x="3952192" y="2540"/>
                    <a:pt x="4017864" y="2540"/>
                  </a:cubicBezTo>
                  <a:cubicBezTo>
                    <a:pt x="4199428" y="3810"/>
                    <a:pt x="4384855" y="5080"/>
                    <a:pt x="4566420" y="7620"/>
                  </a:cubicBezTo>
                  <a:cubicBezTo>
                    <a:pt x="4662997" y="8890"/>
                    <a:pt x="4759573" y="12700"/>
                    <a:pt x="4856150" y="16510"/>
                  </a:cubicBezTo>
                  <a:lnTo>
                    <a:pt x="4916043" y="16510"/>
                  </a:lnTo>
                  <a:cubicBezTo>
                    <a:pt x="4927473" y="17780"/>
                    <a:pt x="4936363" y="20320"/>
                    <a:pt x="4946523" y="21590"/>
                  </a:cubicBezTo>
                  <a:close/>
                  <a:moveTo>
                    <a:pt x="4956683" y="1655279"/>
                  </a:moveTo>
                  <a:cubicBezTo>
                    <a:pt x="4957953" y="1638769"/>
                    <a:pt x="4959223" y="1626069"/>
                    <a:pt x="4959223" y="1613369"/>
                  </a:cubicBezTo>
                  <a:cubicBezTo>
                    <a:pt x="4957953" y="1542750"/>
                    <a:pt x="4956683" y="1477130"/>
                    <a:pt x="4956683" y="1406558"/>
                  </a:cubicBezTo>
                  <a:cubicBezTo>
                    <a:pt x="4956683" y="1374367"/>
                    <a:pt x="4959223" y="1342176"/>
                    <a:pt x="4957953" y="1309986"/>
                  </a:cubicBezTo>
                  <a:cubicBezTo>
                    <a:pt x="4957953" y="1280271"/>
                    <a:pt x="4956683" y="1249318"/>
                    <a:pt x="4955413" y="1219604"/>
                  </a:cubicBezTo>
                  <a:cubicBezTo>
                    <a:pt x="4950333" y="1173794"/>
                    <a:pt x="4938903" y="225402"/>
                    <a:pt x="4938903" y="179592"/>
                  </a:cubicBezTo>
                  <a:cubicBezTo>
                    <a:pt x="4936363" y="141211"/>
                    <a:pt x="4933823" y="101592"/>
                    <a:pt x="4931283" y="63210"/>
                  </a:cubicBezTo>
                  <a:cubicBezTo>
                    <a:pt x="4930013" y="44450"/>
                    <a:pt x="4928743" y="43180"/>
                    <a:pt x="4910233" y="41910"/>
                  </a:cubicBezTo>
                  <a:cubicBezTo>
                    <a:pt x="4898644" y="41910"/>
                    <a:pt x="4890918" y="41910"/>
                    <a:pt x="4879328" y="40640"/>
                  </a:cubicBezTo>
                  <a:cubicBezTo>
                    <a:pt x="4782752" y="36830"/>
                    <a:pt x="4682312" y="31750"/>
                    <a:pt x="4585735" y="30480"/>
                  </a:cubicBezTo>
                  <a:cubicBezTo>
                    <a:pt x="4350088" y="26670"/>
                    <a:pt x="4110578" y="25400"/>
                    <a:pt x="3874930" y="22860"/>
                  </a:cubicBezTo>
                  <a:lnTo>
                    <a:pt x="3596790" y="22860"/>
                  </a:lnTo>
                  <a:cubicBezTo>
                    <a:pt x="3473171" y="22860"/>
                    <a:pt x="3349553" y="22860"/>
                    <a:pt x="3229798" y="24130"/>
                  </a:cubicBezTo>
                  <a:cubicBezTo>
                    <a:pt x="3125495" y="25400"/>
                    <a:pt x="1367798" y="29210"/>
                    <a:pt x="1263495" y="29210"/>
                  </a:cubicBezTo>
                  <a:cubicBezTo>
                    <a:pt x="1093520" y="29210"/>
                    <a:pt x="923545" y="26670"/>
                    <a:pt x="753570" y="33020"/>
                  </a:cubicBezTo>
                  <a:cubicBezTo>
                    <a:pt x="664719" y="36830"/>
                    <a:pt x="579732" y="36830"/>
                    <a:pt x="494744" y="38100"/>
                  </a:cubicBezTo>
                  <a:cubicBezTo>
                    <a:pt x="347948" y="41910"/>
                    <a:pt x="201151" y="45720"/>
                    <a:pt x="54354" y="50800"/>
                  </a:cubicBezTo>
                  <a:cubicBezTo>
                    <a:pt x="36830" y="50800"/>
                    <a:pt x="34290" y="53305"/>
                    <a:pt x="33020" y="68163"/>
                  </a:cubicBezTo>
                  <a:cubicBezTo>
                    <a:pt x="31750" y="90449"/>
                    <a:pt x="31750" y="112735"/>
                    <a:pt x="30480" y="135020"/>
                  </a:cubicBezTo>
                  <a:cubicBezTo>
                    <a:pt x="29210" y="172164"/>
                    <a:pt x="26670" y="208069"/>
                    <a:pt x="25400" y="245212"/>
                  </a:cubicBezTo>
                  <a:cubicBezTo>
                    <a:pt x="20320" y="284832"/>
                    <a:pt x="26670" y="1253033"/>
                    <a:pt x="29210" y="1292652"/>
                  </a:cubicBezTo>
                  <a:cubicBezTo>
                    <a:pt x="29210" y="1334748"/>
                    <a:pt x="29210" y="1378082"/>
                    <a:pt x="30480" y="1420177"/>
                  </a:cubicBezTo>
                  <a:cubicBezTo>
                    <a:pt x="30480" y="1451130"/>
                    <a:pt x="33020" y="1482083"/>
                    <a:pt x="33020" y="1513035"/>
                  </a:cubicBezTo>
                  <a:cubicBezTo>
                    <a:pt x="33020" y="1546464"/>
                    <a:pt x="33020" y="1579893"/>
                    <a:pt x="31750" y="1613369"/>
                  </a:cubicBezTo>
                  <a:lnTo>
                    <a:pt x="31750" y="1623529"/>
                  </a:lnTo>
                  <a:cubicBezTo>
                    <a:pt x="31750" y="1633689"/>
                    <a:pt x="35560" y="1637499"/>
                    <a:pt x="44450" y="1637499"/>
                  </a:cubicBezTo>
                  <a:cubicBezTo>
                    <a:pt x="89122" y="1637499"/>
                    <a:pt x="143205" y="1638769"/>
                    <a:pt x="193425" y="1638769"/>
                  </a:cubicBezTo>
                  <a:cubicBezTo>
                    <a:pt x="266823" y="1638769"/>
                    <a:pt x="344084" y="1636229"/>
                    <a:pt x="417483" y="1638769"/>
                  </a:cubicBezTo>
                  <a:cubicBezTo>
                    <a:pt x="537238" y="1642579"/>
                    <a:pt x="656993" y="1645119"/>
                    <a:pt x="776748" y="1643849"/>
                  </a:cubicBezTo>
                  <a:cubicBezTo>
                    <a:pt x="854010" y="1642579"/>
                    <a:pt x="927408" y="1645119"/>
                    <a:pt x="1004669" y="1645119"/>
                  </a:cubicBezTo>
                  <a:cubicBezTo>
                    <a:pt x="1116698" y="1645119"/>
                    <a:pt x="1228727" y="1643849"/>
                    <a:pt x="1340757" y="1645119"/>
                  </a:cubicBezTo>
                  <a:cubicBezTo>
                    <a:pt x="1506869" y="1646389"/>
                    <a:pt x="3330238" y="1636229"/>
                    <a:pt x="3500212" y="1638769"/>
                  </a:cubicBezTo>
                  <a:cubicBezTo>
                    <a:pt x="3573611" y="1640039"/>
                    <a:pt x="3647009" y="1641309"/>
                    <a:pt x="3716545" y="1641309"/>
                  </a:cubicBezTo>
                  <a:cubicBezTo>
                    <a:pt x="3844026" y="1643849"/>
                    <a:pt x="3967644" y="1640039"/>
                    <a:pt x="4095125" y="1643849"/>
                  </a:cubicBezTo>
                  <a:cubicBezTo>
                    <a:pt x="4199428" y="1646389"/>
                    <a:pt x="4303731" y="1646389"/>
                    <a:pt x="4408034" y="1648929"/>
                  </a:cubicBezTo>
                  <a:cubicBezTo>
                    <a:pt x="4562557" y="1652739"/>
                    <a:pt x="4717080" y="1655279"/>
                    <a:pt x="4871602" y="1656549"/>
                  </a:cubicBezTo>
                  <a:cubicBezTo>
                    <a:pt x="4918583" y="1656549"/>
                    <a:pt x="4936363" y="1655279"/>
                    <a:pt x="4956683" y="1655279"/>
                  </a:cubicBezTo>
                  <a:close/>
                </a:path>
              </a:pathLst>
            </a:custGeom>
            <a:solidFill>
              <a:srgbClr val="FFFFFF">
                <a:alpha val="80000"/>
              </a:srgbClr>
            </a:solidFill>
          </p:spPr>
          <p:txBody>
            <a:bodyPr/>
            <a:lstStyle/>
            <a:p>
              <a:pPr marL="0" algn="l" defTabSz="457200" rtl="0" eaLnBrk="1" latinLnBrk="0" hangingPunct="1"/>
              <a:endParaRPr lang="LID4096"/>
            </a:p>
          </p:txBody>
        </p:sp>
      </p:grpSp>
      <p:sp>
        <p:nvSpPr>
          <p:cNvPr id="29" name="TextBox 28">
            <a:extLst>
              <a:ext uri="{FF2B5EF4-FFF2-40B4-BE49-F238E27FC236}">
                <a16:creationId xmlns:a16="http://schemas.microsoft.com/office/drawing/2014/main" id="{8321896E-1362-A3D7-D403-2DA7D7FC6F25}"/>
              </a:ext>
            </a:extLst>
          </p:cNvPr>
          <p:cNvSpPr txBox="1"/>
          <p:nvPr/>
        </p:nvSpPr>
        <p:spPr>
          <a:xfrm>
            <a:off x="15807295" y="13750511"/>
            <a:ext cx="13734952" cy="6832640"/>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Marker recognition using Vuforia</a:t>
            </a:r>
            <a:r>
              <a:rPr lang="en-US" sz="2800" dirty="0">
                <a:latin typeface="Arial" panose="020B0604020202020204" pitchFamily="34" charset="0"/>
                <a:cs typeface="Arial" panose="020B0604020202020204" pitchFamily="34" charset="0"/>
              </a:rPr>
              <a:t> – detect and track the Fixed and Slope notebooks </a:t>
            </a:r>
            <a:r>
              <a:rPr lang="en-US" sz="2800" i="1" dirty="0">
                <a:latin typeface="Arial" panose="020B0604020202020204" pitchFamily="34" charset="0"/>
                <a:cs typeface="Arial" panose="020B0604020202020204" pitchFamily="34" charset="0"/>
              </a:rPr>
              <a:t>(Functional)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Interactive point placement via touch-based </a:t>
            </a:r>
            <a:r>
              <a:rPr lang="en-US" sz="2800" b="1" dirty="0" err="1">
                <a:latin typeface="Arial" panose="020B0604020202020204" pitchFamily="34" charset="0"/>
                <a:cs typeface="Arial" panose="020B0604020202020204" pitchFamily="34" charset="0"/>
              </a:rPr>
              <a:t>raycasting</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Real-time slope calculation and validation</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Immediate visual and textual feedback on answer correctness</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Gamification features</a:t>
            </a:r>
            <a:r>
              <a:rPr lang="en-US" sz="2800" dirty="0">
                <a:latin typeface="Arial" panose="020B0604020202020204" pitchFamily="34" charset="0"/>
                <a:cs typeface="Arial" panose="020B0604020202020204" pitchFamily="34" charset="0"/>
              </a:rPr>
              <a:t> (points, levels, badges, rewards) </a:t>
            </a:r>
            <a:r>
              <a:rPr lang="en-US" sz="2800" i="1" dirty="0">
                <a:latin typeface="Arial" panose="020B0604020202020204" pitchFamily="34" charset="0"/>
                <a:cs typeface="Arial" panose="020B0604020202020204" pitchFamily="34" charset="0"/>
              </a:rPr>
              <a:t>(Functional)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Support for Android tablets (touch devices)</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(Non-Functional)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Offline functionality</a:t>
            </a:r>
            <a:r>
              <a:rPr lang="en-US" sz="2800" dirty="0">
                <a:latin typeface="Arial" panose="020B0604020202020204" pitchFamily="34" charset="0"/>
                <a:cs typeface="Arial" panose="020B0604020202020204" pitchFamily="34" charset="0"/>
              </a:rPr>
              <a:t> – app runs without internet </a:t>
            </a:r>
            <a:r>
              <a:rPr lang="en-US" sz="2800" i="1" dirty="0">
                <a:latin typeface="Arial" panose="020B0604020202020204" pitchFamily="34" charset="0"/>
                <a:cs typeface="Arial" panose="020B0604020202020204" pitchFamily="34" charset="0"/>
              </a:rPr>
              <a:t>(Non-Functional)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Accessibility options</a:t>
            </a:r>
            <a:r>
              <a:rPr lang="en-US" sz="2800" dirty="0">
                <a:latin typeface="Arial" panose="020B0604020202020204" pitchFamily="34" charset="0"/>
                <a:cs typeface="Arial" panose="020B0604020202020204" pitchFamily="34" charset="0"/>
              </a:rPr>
              <a:t> – large buttons, color-blind modes, audio hints </a:t>
            </a:r>
            <a:r>
              <a:rPr lang="en-US" sz="2800" i="1" dirty="0">
                <a:latin typeface="Arial" panose="020B0604020202020204" pitchFamily="34" charset="0"/>
                <a:cs typeface="Arial" panose="020B0604020202020204" pitchFamily="34" charset="0"/>
              </a:rPr>
              <a:t>(Non-Functional)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Responsive and intuitive UI/UX</a:t>
            </a:r>
            <a:r>
              <a:rPr lang="en-US" sz="2800" dirty="0">
                <a:latin typeface="Arial" panose="020B0604020202020204" pitchFamily="34" charset="0"/>
                <a:cs typeface="Arial" panose="020B0604020202020204" pitchFamily="34" charset="0"/>
              </a:rPr>
              <a:t> for students and teachers </a:t>
            </a:r>
            <a:r>
              <a:rPr lang="en-US" sz="2800" i="1" dirty="0">
                <a:latin typeface="Arial" panose="020B0604020202020204" pitchFamily="34" charset="0"/>
                <a:cs typeface="Arial" panose="020B0604020202020204" pitchFamily="34" charset="0"/>
              </a:rPr>
              <a:t>(Non-Functional)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Performance requirement</a:t>
            </a:r>
            <a:r>
              <a:rPr lang="en-US" sz="2800" dirty="0">
                <a:latin typeface="Arial" panose="020B0604020202020204" pitchFamily="34" charset="0"/>
                <a:cs typeface="Arial" panose="020B0604020202020204" pitchFamily="34" charset="0"/>
              </a:rPr>
              <a:t> – app runs at ≥30 FPS on low-tier devices </a:t>
            </a:r>
            <a:r>
              <a:rPr lang="en-US" sz="2800" i="1" dirty="0">
                <a:latin typeface="Arial" panose="020B0604020202020204" pitchFamily="34" charset="0"/>
                <a:cs typeface="Arial" panose="020B0604020202020204" pitchFamily="34" charset="0"/>
              </a:rPr>
              <a:t>(Non-Functional)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Security for stored data</a:t>
            </a:r>
            <a:r>
              <a:rPr lang="en-US" sz="2800" dirty="0">
                <a:latin typeface="Arial" panose="020B0604020202020204" pitchFamily="34" charset="0"/>
                <a:cs typeface="Arial" panose="020B0604020202020204" pitchFamily="34" charset="0"/>
              </a:rPr>
              <a:t> (if analytics or future user profiles) </a:t>
            </a:r>
            <a:r>
              <a:rPr lang="en-US" sz="2800" i="1" dirty="0">
                <a:latin typeface="Arial" panose="020B0604020202020204" pitchFamily="34" charset="0"/>
                <a:cs typeface="Arial" panose="020B0604020202020204" pitchFamily="34" charset="0"/>
              </a:rPr>
              <a:t>(Non-Functional)</a:t>
            </a:r>
            <a:endParaRPr lang="en-US"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800" b="1" dirty="0">
                <a:latin typeface="Arial" panose="020B0604020202020204" pitchFamily="34" charset="0"/>
                <a:cs typeface="Arial" panose="020B0604020202020204" pitchFamily="34" charset="0"/>
              </a:rPr>
              <a:t>Scalability for future analytics and server-side features</a:t>
            </a:r>
            <a:r>
              <a:rPr lang="en-US" sz="2800" dirty="0">
                <a:latin typeface="Arial" panose="020B0604020202020204" pitchFamily="34" charset="0"/>
                <a:cs typeface="Arial" panose="020B0604020202020204" pitchFamily="34" charset="0"/>
              </a:rPr>
              <a:t> </a:t>
            </a:r>
            <a:r>
              <a:rPr lang="en-US" sz="2800" i="1" dirty="0">
                <a:latin typeface="Arial" panose="020B0604020202020204" pitchFamily="34" charset="0"/>
                <a:cs typeface="Arial" panose="020B0604020202020204" pitchFamily="34" charset="0"/>
              </a:rPr>
              <a:t>(Non-Functional)</a:t>
            </a:r>
            <a:endParaRPr lang="en-US" sz="2800" dirty="0">
              <a:latin typeface="Arial" panose="020B0604020202020204" pitchFamily="34" charset="0"/>
              <a:cs typeface="Arial" panose="020B0604020202020204" pitchFamily="34" charset="0"/>
            </a:endParaRPr>
          </a:p>
          <a:p>
            <a:pPr marL="0" algn="r" defTabSz="457200" rtl="1" eaLnBrk="1" latinLnBrk="0" hangingPunct="1"/>
            <a:endParaRPr lang="en-IL" dirty="0"/>
          </a:p>
        </p:txBody>
      </p:sp>
      <p:sp>
        <p:nvSpPr>
          <p:cNvPr id="30" name="TextBox 29">
            <a:extLst>
              <a:ext uri="{FF2B5EF4-FFF2-40B4-BE49-F238E27FC236}">
                <a16:creationId xmlns:a16="http://schemas.microsoft.com/office/drawing/2014/main" id="{181955DD-57BD-CA2D-C410-77D44136AF46}"/>
              </a:ext>
            </a:extLst>
          </p:cNvPr>
          <p:cNvSpPr txBox="1"/>
          <p:nvPr/>
        </p:nvSpPr>
        <p:spPr>
          <a:xfrm>
            <a:off x="18391188" y="12622403"/>
            <a:ext cx="8165804" cy="830997"/>
          </a:xfrm>
          <a:prstGeom prst="rect">
            <a:avLst/>
          </a:prstGeom>
          <a:noFill/>
        </p:spPr>
        <p:txBody>
          <a:bodyPr wrap="square" rtlCol="0">
            <a:spAutoFit/>
          </a:bodyPr>
          <a:lstStyle/>
          <a:p>
            <a:pPr marL="0" algn="l" defTabSz="457200" rtl="0" eaLnBrk="1" latinLnBrk="0" hangingPunct="1"/>
            <a:r>
              <a:rPr lang="en-US" sz="4800" b="1" i="1" dirty="0">
                <a:solidFill>
                  <a:schemeClr val="accent1"/>
                </a:solidFill>
              </a:rPr>
              <a:t>Core System Requirements</a:t>
            </a:r>
            <a:endParaRPr lang="en-IL" sz="4800" b="1" i="1" dirty="0">
              <a:solidFill>
                <a:schemeClr val="accent1"/>
              </a:solidFill>
            </a:endParaRPr>
          </a:p>
        </p:txBody>
      </p:sp>
      <p:grpSp>
        <p:nvGrpSpPr>
          <p:cNvPr id="31" name="Group 2">
            <a:extLst>
              <a:ext uri="{FF2B5EF4-FFF2-40B4-BE49-F238E27FC236}">
                <a16:creationId xmlns:a16="http://schemas.microsoft.com/office/drawing/2014/main" id="{BC33EA31-71F0-8C99-9D56-2064851D9903}"/>
              </a:ext>
            </a:extLst>
          </p:cNvPr>
          <p:cNvGrpSpPr/>
          <p:nvPr/>
        </p:nvGrpSpPr>
        <p:grpSpPr>
          <a:xfrm>
            <a:off x="502346" y="12272786"/>
            <a:ext cx="14312308" cy="12003559"/>
            <a:chOff x="0" y="0"/>
            <a:chExt cx="5012563" cy="1700999"/>
          </a:xfrm>
        </p:grpSpPr>
        <p:sp>
          <p:nvSpPr>
            <p:cNvPr id="32" name="Freeform 3">
              <a:extLst>
                <a:ext uri="{FF2B5EF4-FFF2-40B4-BE49-F238E27FC236}">
                  <a16:creationId xmlns:a16="http://schemas.microsoft.com/office/drawing/2014/main" id="{989D8871-0132-B259-167F-B18FBFBB551A}"/>
                </a:ext>
              </a:extLst>
            </p:cNvPr>
            <p:cNvSpPr/>
            <p:nvPr/>
          </p:nvSpPr>
          <p:spPr>
            <a:xfrm>
              <a:off x="38100" y="44450"/>
              <a:ext cx="4975733" cy="1656548"/>
            </a:xfrm>
            <a:custGeom>
              <a:avLst/>
              <a:gdLst/>
              <a:ahLst/>
              <a:cxnLst/>
              <a:rect l="l" t="t" r="r" b="b"/>
              <a:pathLst>
                <a:path w="4975733" h="1656548">
                  <a:moveTo>
                    <a:pt x="2540" y="1626069"/>
                  </a:moveTo>
                  <a:cubicBezTo>
                    <a:pt x="0" y="1634959"/>
                    <a:pt x="5080" y="1641309"/>
                    <a:pt x="31760" y="1642579"/>
                  </a:cubicBezTo>
                  <a:cubicBezTo>
                    <a:pt x="62664" y="1643848"/>
                    <a:pt x="89706" y="1643848"/>
                    <a:pt x="120610" y="1643848"/>
                  </a:cubicBezTo>
                  <a:cubicBezTo>
                    <a:pt x="244228" y="1645119"/>
                    <a:pt x="367847" y="1645119"/>
                    <a:pt x="495328" y="1646389"/>
                  </a:cubicBezTo>
                  <a:cubicBezTo>
                    <a:pt x="564863" y="1647659"/>
                    <a:pt x="634398" y="1648929"/>
                    <a:pt x="700071" y="1650198"/>
                  </a:cubicBezTo>
                  <a:cubicBezTo>
                    <a:pt x="815963" y="1651469"/>
                    <a:pt x="927992" y="1651469"/>
                    <a:pt x="1043884" y="1652739"/>
                  </a:cubicBezTo>
                  <a:cubicBezTo>
                    <a:pt x="1090241" y="1652739"/>
                    <a:pt x="1132734" y="1652739"/>
                    <a:pt x="1179091" y="1651469"/>
                  </a:cubicBezTo>
                  <a:cubicBezTo>
                    <a:pt x="1198407" y="1651469"/>
                    <a:pt x="1221585" y="1650198"/>
                    <a:pt x="1240901" y="1650198"/>
                  </a:cubicBezTo>
                  <a:cubicBezTo>
                    <a:pt x="1318162" y="1651469"/>
                    <a:pt x="2863390" y="1642579"/>
                    <a:pt x="2940651" y="1643848"/>
                  </a:cubicBezTo>
                  <a:cubicBezTo>
                    <a:pt x="3048817" y="1645119"/>
                    <a:pt x="3346274" y="1645119"/>
                    <a:pt x="3454439" y="1645119"/>
                  </a:cubicBezTo>
                  <a:cubicBezTo>
                    <a:pt x="3496933" y="1645119"/>
                    <a:pt x="3535564" y="1643848"/>
                    <a:pt x="3578058" y="1643848"/>
                  </a:cubicBezTo>
                  <a:lnTo>
                    <a:pt x="3786663" y="1647659"/>
                  </a:lnTo>
                  <a:cubicBezTo>
                    <a:pt x="3937323" y="1650198"/>
                    <a:pt x="4084120" y="1647659"/>
                    <a:pt x="4234779" y="1651469"/>
                  </a:cubicBezTo>
                  <a:cubicBezTo>
                    <a:pt x="4485879" y="1656548"/>
                    <a:pt x="4740842" y="1650198"/>
                    <a:pt x="4910963" y="1655279"/>
                  </a:cubicBezTo>
                  <a:cubicBezTo>
                    <a:pt x="4931283" y="1656548"/>
                    <a:pt x="4951603" y="1655279"/>
                    <a:pt x="4974463" y="1655279"/>
                  </a:cubicBezTo>
                  <a:lnTo>
                    <a:pt x="4974463" y="1595589"/>
                  </a:lnTo>
                  <a:cubicBezTo>
                    <a:pt x="4973193" y="1531729"/>
                    <a:pt x="4971923" y="1472300"/>
                    <a:pt x="4971923" y="1409156"/>
                  </a:cubicBezTo>
                  <a:cubicBezTo>
                    <a:pt x="4971923" y="1336108"/>
                    <a:pt x="4975733" y="1261821"/>
                    <a:pt x="4969383" y="1188773"/>
                  </a:cubicBezTo>
                  <a:cubicBezTo>
                    <a:pt x="4961763" y="1140487"/>
                    <a:pt x="4950333" y="188381"/>
                    <a:pt x="4950333" y="140095"/>
                  </a:cubicBezTo>
                  <a:cubicBezTo>
                    <a:pt x="4947793" y="106666"/>
                    <a:pt x="4946523" y="71999"/>
                    <a:pt x="4943983" y="38570"/>
                  </a:cubicBezTo>
                  <a:cubicBezTo>
                    <a:pt x="4943983" y="28665"/>
                    <a:pt x="4942713" y="18760"/>
                    <a:pt x="4941443" y="6350"/>
                  </a:cubicBezTo>
                  <a:cubicBezTo>
                    <a:pt x="4931283" y="3810"/>
                    <a:pt x="4922393" y="2540"/>
                    <a:pt x="4912233" y="1270"/>
                  </a:cubicBezTo>
                  <a:cubicBezTo>
                    <a:pt x="4904613" y="0"/>
                    <a:pt x="4896993" y="1270"/>
                    <a:pt x="4890643" y="1270"/>
                  </a:cubicBezTo>
                  <a:lnTo>
                    <a:pt x="12444" y="6350"/>
                  </a:lnTo>
                  <a:lnTo>
                    <a:pt x="2540" y="1626069"/>
                  </a:lnTo>
                  <a:close/>
                </a:path>
              </a:pathLst>
            </a:custGeom>
            <a:solidFill>
              <a:srgbClr val="FFFFFF">
                <a:alpha val="80000"/>
              </a:srgbClr>
            </a:solidFill>
          </p:spPr>
          <p:txBody>
            <a:bodyPr/>
            <a:lstStyle/>
            <a:p>
              <a:endParaRPr lang="LID4096"/>
            </a:p>
          </p:txBody>
        </p:sp>
        <p:sp>
          <p:nvSpPr>
            <p:cNvPr id="33" name="Freeform 4">
              <a:extLst>
                <a:ext uri="{FF2B5EF4-FFF2-40B4-BE49-F238E27FC236}">
                  <a16:creationId xmlns:a16="http://schemas.microsoft.com/office/drawing/2014/main" id="{3505F15E-F87A-ED51-34A1-5154A00FFC34}"/>
                </a:ext>
              </a:extLst>
            </p:cNvPr>
            <p:cNvSpPr/>
            <p:nvPr/>
          </p:nvSpPr>
          <p:spPr>
            <a:xfrm>
              <a:off x="11430" y="16510"/>
              <a:ext cx="4951603" cy="1646389"/>
            </a:xfrm>
            <a:custGeom>
              <a:avLst/>
              <a:gdLst/>
              <a:ahLst/>
              <a:cxnLst/>
              <a:rect l="l" t="t" r="r" b="b"/>
              <a:pathLst>
                <a:path w="4951603" h="1646389">
                  <a:moveTo>
                    <a:pt x="4951603" y="1646389"/>
                  </a:moveTo>
                  <a:lnTo>
                    <a:pt x="0" y="1638769"/>
                  </a:lnTo>
                  <a:lnTo>
                    <a:pt x="0" y="584039"/>
                  </a:lnTo>
                  <a:lnTo>
                    <a:pt x="7620" y="20320"/>
                  </a:lnTo>
                  <a:lnTo>
                    <a:pt x="2484437" y="0"/>
                  </a:lnTo>
                  <a:lnTo>
                    <a:pt x="4930013" y="8890"/>
                  </a:lnTo>
                  <a:close/>
                </a:path>
              </a:pathLst>
            </a:custGeom>
            <a:solidFill>
              <a:srgbClr val="FFFFFF">
                <a:alpha val="80000"/>
              </a:srgbClr>
            </a:solidFill>
          </p:spPr>
          <p:txBody>
            <a:bodyPr/>
            <a:lstStyle/>
            <a:p>
              <a:pPr marL="0" algn="r" defTabSz="457200" rtl="1" eaLnBrk="1" latinLnBrk="0" hangingPunct="1"/>
              <a:endParaRPr lang="LID4096"/>
            </a:p>
          </p:txBody>
        </p:sp>
        <p:sp>
          <p:nvSpPr>
            <p:cNvPr id="34" name="Freeform 5">
              <a:extLst>
                <a:ext uri="{FF2B5EF4-FFF2-40B4-BE49-F238E27FC236}">
                  <a16:creationId xmlns:a16="http://schemas.microsoft.com/office/drawing/2014/main" id="{2569C0BE-C338-4FE7-BA60-F484A2788515}"/>
                </a:ext>
              </a:extLst>
            </p:cNvPr>
            <p:cNvSpPr/>
            <p:nvPr/>
          </p:nvSpPr>
          <p:spPr>
            <a:xfrm>
              <a:off x="-3810" y="0"/>
              <a:ext cx="4980813" cy="1673059"/>
            </a:xfrm>
            <a:custGeom>
              <a:avLst/>
              <a:gdLst/>
              <a:ahLst/>
              <a:cxnLst/>
              <a:rect l="l" t="t" r="r" b="b"/>
              <a:pathLst>
                <a:path w="4980813" h="1673059">
                  <a:moveTo>
                    <a:pt x="4946523" y="21590"/>
                  </a:moveTo>
                  <a:cubicBezTo>
                    <a:pt x="4947793" y="34290"/>
                    <a:pt x="4947793" y="44450"/>
                    <a:pt x="4949063" y="54543"/>
                  </a:cubicBezTo>
                  <a:cubicBezTo>
                    <a:pt x="4951603" y="87972"/>
                    <a:pt x="4952873" y="122639"/>
                    <a:pt x="4955413" y="156068"/>
                  </a:cubicBezTo>
                  <a:cubicBezTo>
                    <a:pt x="4955413" y="204355"/>
                    <a:pt x="4968113" y="1156460"/>
                    <a:pt x="4974463" y="1204746"/>
                  </a:cubicBezTo>
                  <a:cubicBezTo>
                    <a:pt x="4980813" y="1277795"/>
                    <a:pt x="4977003" y="1352081"/>
                    <a:pt x="4977003" y="1425130"/>
                  </a:cubicBezTo>
                  <a:cubicBezTo>
                    <a:pt x="4977003" y="1489511"/>
                    <a:pt x="4978273" y="1548940"/>
                    <a:pt x="4979543" y="1612098"/>
                  </a:cubicBezTo>
                  <a:lnTo>
                    <a:pt x="4979543" y="1671789"/>
                  </a:lnTo>
                  <a:cubicBezTo>
                    <a:pt x="4956683" y="1671789"/>
                    <a:pt x="4936363" y="1673059"/>
                    <a:pt x="4916043" y="1671789"/>
                  </a:cubicBezTo>
                  <a:cubicBezTo>
                    <a:pt x="4670722" y="1666709"/>
                    <a:pt x="4415760" y="1673059"/>
                    <a:pt x="4164661" y="1667979"/>
                  </a:cubicBezTo>
                  <a:cubicBezTo>
                    <a:pt x="4014001" y="1664169"/>
                    <a:pt x="3867204" y="1666709"/>
                    <a:pt x="3716545" y="1664169"/>
                  </a:cubicBezTo>
                  <a:lnTo>
                    <a:pt x="3507939" y="1660359"/>
                  </a:lnTo>
                  <a:cubicBezTo>
                    <a:pt x="3465445" y="1660359"/>
                    <a:pt x="3426814" y="1661629"/>
                    <a:pt x="3384320" y="1661629"/>
                  </a:cubicBezTo>
                  <a:cubicBezTo>
                    <a:pt x="3276154" y="1660359"/>
                    <a:pt x="2978698" y="1661629"/>
                    <a:pt x="2870532" y="1660359"/>
                  </a:cubicBezTo>
                  <a:cubicBezTo>
                    <a:pt x="2793271" y="1659089"/>
                    <a:pt x="1248043" y="1667979"/>
                    <a:pt x="1170781" y="1666709"/>
                  </a:cubicBezTo>
                  <a:cubicBezTo>
                    <a:pt x="1151466" y="1666709"/>
                    <a:pt x="1128288" y="1667979"/>
                    <a:pt x="1108972" y="1667979"/>
                  </a:cubicBezTo>
                  <a:cubicBezTo>
                    <a:pt x="1062615" y="1667979"/>
                    <a:pt x="1020122" y="1669248"/>
                    <a:pt x="973765" y="1669248"/>
                  </a:cubicBezTo>
                  <a:cubicBezTo>
                    <a:pt x="857873" y="1669248"/>
                    <a:pt x="745844" y="1667979"/>
                    <a:pt x="629952" y="1666709"/>
                  </a:cubicBezTo>
                  <a:cubicBezTo>
                    <a:pt x="560416" y="1665439"/>
                    <a:pt x="490881" y="1664169"/>
                    <a:pt x="425209" y="1662898"/>
                  </a:cubicBezTo>
                  <a:cubicBezTo>
                    <a:pt x="301591" y="1661629"/>
                    <a:pt x="177972" y="1660359"/>
                    <a:pt x="50491" y="1660359"/>
                  </a:cubicBezTo>
                  <a:cubicBezTo>
                    <a:pt x="38100" y="1660359"/>
                    <a:pt x="29210" y="1660359"/>
                    <a:pt x="19050" y="1659089"/>
                  </a:cubicBezTo>
                  <a:cubicBezTo>
                    <a:pt x="10160" y="1657819"/>
                    <a:pt x="5080" y="1651469"/>
                    <a:pt x="7620" y="1642579"/>
                  </a:cubicBezTo>
                  <a:cubicBezTo>
                    <a:pt x="16510" y="1610846"/>
                    <a:pt x="12700" y="1579893"/>
                    <a:pt x="11430" y="1547702"/>
                  </a:cubicBezTo>
                  <a:cubicBezTo>
                    <a:pt x="10160" y="1482083"/>
                    <a:pt x="6350" y="1417701"/>
                    <a:pt x="7620" y="1352081"/>
                  </a:cubicBezTo>
                  <a:cubicBezTo>
                    <a:pt x="5080" y="1270366"/>
                    <a:pt x="0" y="258831"/>
                    <a:pt x="7620" y="175878"/>
                  </a:cubicBezTo>
                  <a:cubicBezTo>
                    <a:pt x="8890" y="159783"/>
                    <a:pt x="7620" y="142449"/>
                    <a:pt x="8890" y="126354"/>
                  </a:cubicBezTo>
                  <a:cubicBezTo>
                    <a:pt x="10160" y="100353"/>
                    <a:pt x="12700" y="71877"/>
                    <a:pt x="13970" y="44450"/>
                  </a:cubicBezTo>
                  <a:cubicBezTo>
                    <a:pt x="13970" y="41910"/>
                    <a:pt x="15240" y="39370"/>
                    <a:pt x="16510" y="38100"/>
                  </a:cubicBezTo>
                  <a:cubicBezTo>
                    <a:pt x="38100" y="35560"/>
                    <a:pt x="81396" y="30480"/>
                    <a:pt x="143205" y="29210"/>
                  </a:cubicBezTo>
                  <a:cubicBezTo>
                    <a:pt x="247508" y="25400"/>
                    <a:pt x="351811" y="22860"/>
                    <a:pt x="459977" y="20320"/>
                  </a:cubicBezTo>
                  <a:cubicBezTo>
                    <a:pt x="533375" y="17780"/>
                    <a:pt x="606773" y="16510"/>
                    <a:pt x="676309" y="13970"/>
                  </a:cubicBezTo>
                  <a:cubicBezTo>
                    <a:pt x="745844" y="11430"/>
                    <a:pt x="819242" y="8890"/>
                    <a:pt x="888777" y="8890"/>
                  </a:cubicBezTo>
                  <a:cubicBezTo>
                    <a:pt x="966039" y="7620"/>
                    <a:pt x="1043300" y="10160"/>
                    <a:pt x="1120562" y="8890"/>
                  </a:cubicBezTo>
                  <a:cubicBezTo>
                    <a:pt x="1217138" y="8890"/>
                    <a:pt x="2967109" y="6350"/>
                    <a:pt x="3063686" y="5080"/>
                  </a:cubicBezTo>
                  <a:cubicBezTo>
                    <a:pt x="3156399" y="3810"/>
                    <a:pt x="3249113" y="2540"/>
                    <a:pt x="3345690" y="2540"/>
                  </a:cubicBezTo>
                  <a:cubicBezTo>
                    <a:pt x="3504076" y="1270"/>
                    <a:pt x="3658599" y="0"/>
                    <a:pt x="3816984" y="0"/>
                  </a:cubicBezTo>
                  <a:cubicBezTo>
                    <a:pt x="3882657" y="0"/>
                    <a:pt x="3952192" y="2540"/>
                    <a:pt x="4017864" y="2540"/>
                  </a:cubicBezTo>
                  <a:cubicBezTo>
                    <a:pt x="4199428" y="3810"/>
                    <a:pt x="4384855" y="5080"/>
                    <a:pt x="4566420" y="7620"/>
                  </a:cubicBezTo>
                  <a:cubicBezTo>
                    <a:pt x="4662997" y="8890"/>
                    <a:pt x="4759573" y="12700"/>
                    <a:pt x="4856150" y="16510"/>
                  </a:cubicBezTo>
                  <a:lnTo>
                    <a:pt x="4916043" y="16510"/>
                  </a:lnTo>
                  <a:cubicBezTo>
                    <a:pt x="4927473" y="17780"/>
                    <a:pt x="4936363" y="20320"/>
                    <a:pt x="4946523" y="21590"/>
                  </a:cubicBezTo>
                  <a:close/>
                  <a:moveTo>
                    <a:pt x="4956683" y="1655279"/>
                  </a:moveTo>
                  <a:cubicBezTo>
                    <a:pt x="4957953" y="1638769"/>
                    <a:pt x="4959223" y="1626069"/>
                    <a:pt x="4959223" y="1613369"/>
                  </a:cubicBezTo>
                  <a:cubicBezTo>
                    <a:pt x="4957953" y="1542750"/>
                    <a:pt x="4956683" y="1477130"/>
                    <a:pt x="4956683" y="1406558"/>
                  </a:cubicBezTo>
                  <a:cubicBezTo>
                    <a:pt x="4956683" y="1374367"/>
                    <a:pt x="4959223" y="1342176"/>
                    <a:pt x="4957953" y="1309986"/>
                  </a:cubicBezTo>
                  <a:cubicBezTo>
                    <a:pt x="4957953" y="1280271"/>
                    <a:pt x="4956683" y="1249318"/>
                    <a:pt x="4955413" y="1219604"/>
                  </a:cubicBezTo>
                  <a:cubicBezTo>
                    <a:pt x="4950333" y="1173794"/>
                    <a:pt x="4938903" y="225402"/>
                    <a:pt x="4938903" y="179592"/>
                  </a:cubicBezTo>
                  <a:cubicBezTo>
                    <a:pt x="4936363" y="141211"/>
                    <a:pt x="4933823" y="101592"/>
                    <a:pt x="4931283" y="63210"/>
                  </a:cubicBezTo>
                  <a:cubicBezTo>
                    <a:pt x="4930013" y="44450"/>
                    <a:pt x="4928743" y="43180"/>
                    <a:pt x="4910233" y="41910"/>
                  </a:cubicBezTo>
                  <a:cubicBezTo>
                    <a:pt x="4898644" y="41910"/>
                    <a:pt x="4890918" y="41910"/>
                    <a:pt x="4879328" y="40640"/>
                  </a:cubicBezTo>
                  <a:cubicBezTo>
                    <a:pt x="4782752" y="36830"/>
                    <a:pt x="4682312" y="31750"/>
                    <a:pt x="4585735" y="30480"/>
                  </a:cubicBezTo>
                  <a:cubicBezTo>
                    <a:pt x="4350088" y="26670"/>
                    <a:pt x="4110578" y="25400"/>
                    <a:pt x="3874930" y="22860"/>
                  </a:cubicBezTo>
                  <a:lnTo>
                    <a:pt x="3596790" y="22860"/>
                  </a:lnTo>
                  <a:cubicBezTo>
                    <a:pt x="3473171" y="22860"/>
                    <a:pt x="3349553" y="22860"/>
                    <a:pt x="3229798" y="24130"/>
                  </a:cubicBezTo>
                  <a:cubicBezTo>
                    <a:pt x="3125495" y="25400"/>
                    <a:pt x="1367798" y="29210"/>
                    <a:pt x="1263495" y="29210"/>
                  </a:cubicBezTo>
                  <a:cubicBezTo>
                    <a:pt x="1093520" y="29210"/>
                    <a:pt x="923545" y="26670"/>
                    <a:pt x="753570" y="33020"/>
                  </a:cubicBezTo>
                  <a:cubicBezTo>
                    <a:pt x="664719" y="36830"/>
                    <a:pt x="579732" y="36830"/>
                    <a:pt x="494744" y="38100"/>
                  </a:cubicBezTo>
                  <a:cubicBezTo>
                    <a:pt x="347948" y="41910"/>
                    <a:pt x="201151" y="45720"/>
                    <a:pt x="54354" y="50800"/>
                  </a:cubicBezTo>
                  <a:cubicBezTo>
                    <a:pt x="36830" y="50800"/>
                    <a:pt x="34290" y="53305"/>
                    <a:pt x="33020" y="68163"/>
                  </a:cubicBezTo>
                  <a:cubicBezTo>
                    <a:pt x="31750" y="90449"/>
                    <a:pt x="31750" y="112735"/>
                    <a:pt x="30480" y="135020"/>
                  </a:cubicBezTo>
                  <a:cubicBezTo>
                    <a:pt x="29210" y="172164"/>
                    <a:pt x="26670" y="208069"/>
                    <a:pt x="25400" y="245212"/>
                  </a:cubicBezTo>
                  <a:cubicBezTo>
                    <a:pt x="20320" y="284832"/>
                    <a:pt x="26670" y="1253033"/>
                    <a:pt x="29210" y="1292652"/>
                  </a:cubicBezTo>
                  <a:cubicBezTo>
                    <a:pt x="29210" y="1334748"/>
                    <a:pt x="29210" y="1378082"/>
                    <a:pt x="30480" y="1420177"/>
                  </a:cubicBezTo>
                  <a:cubicBezTo>
                    <a:pt x="30480" y="1451130"/>
                    <a:pt x="33020" y="1482083"/>
                    <a:pt x="33020" y="1513035"/>
                  </a:cubicBezTo>
                  <a:cubicBezTo>
                    <a:pt x="33020" y="1546464"/>
                    <a:pt x="33020" y="1579893"/>
                    <a:pt x="31750" y="1613369"/>
                  </a:cubicBezTo>
                  <a:lnTo>
                    <a:pt x="31750" y="1623529"/>
                  </a:lnTo>
                  <a:cubicBezTo>
                    <a:pt x="31750" y="1633689"/>
                    <a:pt x="35560" y="1637499"/>
                    <a:pt x="44450" y="1637499"/>
                  </a:cubicBezTo>
                  <a:cubicBezTo>
                    <a:pt x="89122" y="1637499"/>
                    <a:pt x="143205" y="1638769"/>
                    <a:pt x="193425" y="1638769"/>
                  </a:cubicBezTo>
                  <a:cubicBezTo>
                    <a:pt x="266823" y="1638769"/>
                    <a:pt x="344084" y="1636229"/>
                    <a:pt x="417483" y="1638769"/>
                  </a:cubicBezTo>
                  <a:cubicBezTo>
                    <a:pt x="537238" y="1642579"/>
                    <a:pt x="656993" y="1645119"/>
                    <a:pt x="776748" y="1643849"/>
                  </a:cubicBezTo>
                  <a:cubicBezTo>
                    <a:pt x="854010" y="1642579"/>
                    <a:pt x="927408" y="1645119"/>
                    <a:pt x="1004669" y="1645119"/>
                  </a:cubicBezTo>
                  <a:cubicBezTo>
                    <a:pt x="1116698" y="1645119"/>
                    <a:pt x="1228727" y="1643849"/>
                    <a:pt x="1340757" y="1645119"/>
                  </a:cubicBezTo>
                  <a:cubicBezTo>
                    <a:pt x="1506869" y="1646389"/>
                    <a:pt x="3330238" y="1636229"/>
                    <a:pt x="3500212" y="1638769"/>
                  </a:cubicBezTo>
                  <a:cubicBezTo>
                    <a:pt x="3573611" y="1640039"/>
                    <a:pt x="3647009" y="1641309"/>
                    <a:pt x="3716545" y="1641309"/>
                  </a:cubicBezTo>
                  <a:cubicBezTo>
                    <a:pt x="3844026" y="1643849"/>
                    <a:pt x="3967644" y="1640039"/>
                    <a:pt x="4095125" y="1643849"/>
                  </a:cubicBezTo>
                  <a:cubicBezTo>
                    <a:pt x="4199428" y="1646389"/>
                    <a:pt x="4303731" y="1646389"/>
                    <a:pt x="4408034" y="1648929"/>
                  </a:cubicBezTo>
                  <a:cubicBezTo>
                    <a:pt x="4562557" y="1652739"/>
                    <a:pt x="4717080" y="1655279"/>
                    <a:pt x="4871602" y="1656549"/>
                  </a:cubicBezTo>
                  <a:cubicBezTo>
                    <a:pt x="4918583" y="1656549"/>
                    <a:pt x="4936363" y="1655279"/>
                    <a:pt x="4956683" y="1655279"/>
                  </a:cubicBezTo>
                  <a:close/>
                </a:path>
              </a:pathLst>
            </a:custGeom>
            <a:solidFill>
              <a:srgbClr val="FFFFFF">
                <a:alpha val="80000"/>
              </a:srgbClr>
            </a:solidFill>
          </p:spPr>
          <p:txBody>
            <a:bodyPr/>
            <a:lstStyle/>
            <a:p>
              <a:pPr marL="0" algn="l" defTabSz="457200" rtl="0" eaLnBrk="1" latinLnBrk="0" hangingPunct="1"/>
              <a:endParaRPr lang="LID4096"/>
            </a:p>
          </p:txBody>
        </p:sp>
      </p:grpSp>
      <p:sp>
        <p:nvSpPr>
          <p:cNvPr id="36" name="TextBox 35">
            <a:extLst>
              <a:ext uri="{FF2B5EF4-FFF2-40B4-BE49-F238E27FC236}">
                <a16:creationId xmlns:a16="http://schemas.microsoft.com/office/drawing/2014/main" id="{9E5BA794-F0C8-885C-1E91-C3A82DF47B6C}"/>
              </a:ext>
            </a:extLst>
          </p:cNvPr>
          <p:cNvSpPr txBox="1"/>
          <p:nvPr/>
        </p:nvSpPr>
        <p:spPr>
          <a:xfrm>
            <a:off x="3114916" y="12666610"/>
            <a:ext cx="15310882"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1" i="1" u="none" strike="noStrike" kern="1200" cap="none" spc="0" normalizeH="0" baseline="0" noProof="0" dirty="0">
                <a:ln>
                  <a:noFill/>
                </a:ln>
                <a:solidFill>
                  <a:srgbClr val="156082"/>
                </a:solidFill>
                <a:effectLst/>
                <a:uLnTx/>
                <a:uFillTx/>
                <a:latin typeface="Aptos" panose="02110004020202020204"/>
                <a:ea typeface="+mn-ea"/>
                <a:cs typeface="+mn-cs"/>
              </a:rPr>
              <a:t>The application architecture</a:t>
            </a:r>
            <a:endParaRPr kumimoji="0" lang="en-IL" sz="4800" b="1" i="1" u="none" strike="noStrike" kern="1200" cap="none" spc="0" normalizeH="0" baseline="0" noProof="0" dirty="0">
              <a:ln>
                <a:noFill/>
              </a:ln>
              <a:solidFill>
                <a:srgbClr val="156082"/>
              </a:solidFill>
              <a:effectLst/>
              <a:uLnTx/>
              <a:uFillTx/>
              <a:latin typeface="Aptos" panose="02110004020202020204"/>
              <a:ea typeface="+mn-ea"/>
              <a:cs typeface="+mn-cs"/>
            </a:endParaRPr>
          </a:p>
        </p:txBody>
      </p:sp>
      <p:grpSp>
        <p:nvGrpSpPr>
          <p:cNvPr id="39" name="Group 2">
            <a:extLst>
              <a:ext uri="{FF2B5EF4-FFF2-40B4-BE49-F238E27FC236}">
                <a16:creationId xmlns:a16="http://schemas.microsoft.com/office/drawing/2014/main" id="{2BC874ED-4F31-D537-E5D3-0D98DFAFC25C}"/>
              </a:ext>
            </a:extLst>
          </p:cNvPr>
          <p:cNvGrpSpPr/>
          <p:nvPr/>
        </p:nvGrpSpPr>
        <p:grpSpPr>
          <a:xfrm>
            <a:off x="16186532" y="20557282"/>
            <a:ext cx="13547091" cy="14673340"/>
            <a:chOff x="-41534" y="0"/>
            <a:chExt cx="5055366" cy="3106210"/>
          </a:xfrm>
        </p:grpSpPr>
        <p:sp>
          <p:nvSpPr>
            <p:cNvPr id="40" name="Freeform 3">
              <a:extLst>
                <a:ext uri="{FF2B5EF4-FFF2-40B4-BE49-F238E27FC236}">
                  <a16:creationId xmlns:a16="http://schemas.microsoft.com/office/drawing/2014/main" id="{5801CDC6-F6A3-E3BB-92FE-9953CF1124EC}"/>
                </a:ext>
              </a:extLst>
            </p:cNvPr>
            <p:cNvSpPr/>
            <p:nvPr/>
          </p:nvSpPr>
          <p:spPr>
            <a:xfrm>
              <a:off x="59583" y="40330"/>
              <a:ext cx="4954249" cy="3028800"/>
            </a:xfrm>
            <a:custGeom>
              <a:avLst/>
              <a:gdLst/>
              <a:ahLst/>
              <a:cxnLst/>
              <a:rect l="l" t="t" r="r" b="b"/>
              <a:pathLst>
                <a:path w="4975733" h="1656548">
                  <a:moveTo>
                    <a:pt x="2540" y="1626069"/>
                  </a:moveTo>
                  <a:cubicBezTo>
                    <a:pt x="0" y="1634959"/>
                    <a:pt x="5080" y="1641309"/>
                    <a:pt x="31760" y="1642579"/>
                  </a:cubicBezTo>
                  <a:cubicBezTo>
                    <a:pt x="62664" y="1643848"/>
                    <a:pt x="89706" y="1643848"/>
                    <a:pt x="120610" y="1643848"/>
                  </a:cubicBezTo>
                  <a:cubicBezTo>
                    <a:pt x="244228" y="1645119"/>
                    <a:pt x="367847" y="1645119"/>
                    <a:pt x="495328" y="1646389"/>
                  </a:cubicBezTo>
                  <a:cubicBezTo>
                    <a:pt x="564863" y="1647659"/>
                    <a:pt x="634398" y="1648929"/>
                    <a:pt x="700071" y="1650198"/>
                  </a:cubicBezTo>
                  <a:cubicBezTo>
                    <a:pt x="815963" y="1651469"/>
                    <a:pt x="927992" y="1651469"/>
                    <a:pt x="1043884" y="1652739"/>
                  </a:cubicBezTo>
                  <a:cubicBezTo>
                    <a:pt x="1090241" y="1652739"/>
                    <a:pt x="1132734" y="1652739"/>
                    <a:pt x="1179091" y="1651469"/>
                  </a:cubicBezTo>
                  <a:cubicBezTo>
                    <a:pt x="1198407" y="1651469"/>
                    <a:pt x="1221585" y="1650198"/>
                    <a:pt x="1240901" y="1650198"/>
                  </a:cubicBezTo>
                  <a:cubicBezTo>
                    <a:pt x="1318162" y="1651469"/>
                    <a:pt x="2863390" y="1642579"/>
                    <a:pt x="2940651" y="1643848"/>
                  </a:cubicBezTo>
                  <a:cubicBezTo>
                    <a:pt x="3048817" y="1645119"/>
                    <a:pt x="3346274" y="1645119"/>
                    <a:pt x="3454439" y="1645119"/>
                  </a:cubicBezTo>
                  <a:cubicBezTo>
                    <a:pt x="3496933" y="1645119"/>
                    <a:pt x="3535564" y="1643848"/>
                    <a:pt x="3578058" y="1643848"/>
                  </a:cubicBezTo>
                  <a:lnTo>
                    <a:pt x="3786663" y="1647659"/>
                  </a:lnTo>
                  <a:cubicBezTo>
                    <a:pt x="3937323" y="1650198"/>
                    <a:pt x="4084120" y="1647659"/>
                    <a:pt x="4234779" y="1651469"/>
                  </a:cubicBezTo>
                  <a:cubicBezTo>
                    <a:pt x="4485879" y="1656548"/>
                    <a:pt x="4740842" y="1650198"/>
                    <a:pt x="4910963" y="1655279"/>
                  </a:cubicBezTo>
                  <a:cubicBezTo>
                    <a:pt x="4931283" y="1656548"/>
                    <a:pt x="4951603" y="1655279"/>
                    <a:pt x="4974463" y="1655279"/>
                  </a:cubicBezTo>
                  <a:lnTo>
                    <a:pt x="4974463" y="1595589"/>
                  </a:lnTo>
                  <a:cubicBezTo>
                    <a:pt x="4973193" y="1531729"/>
                    <a:pt x="4971923" y="1472300"/>
                    <a:pt x="4971923" y="1409156"/>
                  </a:cubicBezTo>
                  <a:cubicBezTo>
                    <a:pt x="4971923" y="1336108"/>
                    <a:pt x="4975733" y="1261821"/>
                    <a:pt x="4969383" y="1188773"/>
                  </a:cubicBezTo>
                  <a:cubicBezTo>
                    <a:pt x="4961763" y="1140487"/>
                    <a:pt x="4950333" y="188381"/>
                    <a:pt x="4950333" y="140095"/>
                  </a:cubicBezTo>
                  <a:cubicBezTo>
                    <a:pt x="4947793" y="106666"/>
                    <a:pt x="4946523" y="71999"/>
                    <a:pt x="4943983" y="38570"/>
                  </a:cubicBezTo>
                  <a:cubicBezTo>
                    <a:pt x="4943983" y="28665"/>
                    <a:pt x="4942713" y="18760"/>
                    <a:pt x="4941443" y="6350"/>
                  </a:cubicBezTo>
                  <a:cubicBezTo>
                    <a:pt x="4931283" y="3810"/>
                    <a:pt x="4922393" y="2540"/>
                    <a:pt x="4912233" y="1270"/>
                  </a:cubicBezTo>
                  <a:cubicBezTo>
                    <a:pt x="4904613" y="0"/>
                    <a:pt x="4896993" y="1270"/>
                    <a:pt x="4890643" y="1270"/>
                  </a:cubicBezTo>
                  <a:lnTo>
                    <a:pt x="12444" y="6350"/>
                  </a:lnTo>
                  <a:lnTo>
                    <a:pt x="2540" y="1626069"/>
                  </a:lnTo>
                  <a:close/>
                </a:path>
              </a:pathLst>
            </a:custGeom>
            <a:solidFill>
              <a:srgbClr val="FFFFFF">
                <a:alpha val="80000"/>
              </a:srgbClr>
            </a:solidFill>
          </p:spPr>
          <p:txBody>
            <a:bodyPr/>
            <a:lstStyle/>
            <a:p>
              <a:pPr marL="0" algn="r" defTabSz="457200" rtl="1" eaLnBrk="1" latinLnBrk="0" hangingPunct="1"/>
              <a:endParaRPr lang="LID4096"/>
            </a:p>
          </p:txBody>
        </p:sp>
        <p:sp>
          <p:nvSpPr>
            <p:cNvPr id="41" name="Freeform 4">
              <a:extLst>
                <a:ext uri="{FF2B5EF4-FFF2-40B4-BE49-F238E27FC236}">
                  <a16:creationId xmlns:a16="http://schemas.microsoft.com/office/drawing/2014/main" id="{995C39C7-371E-749C-39D5-6F020ADF7DAA}"/>
                </a:ext>
              </a:extLst>
            </p:cNvPr>
            <p:cNvSpPr/>
            <p:nvPr/>
          </p:nvSpPr>
          <p:spPr>
            <a:xfrm>
              <a:off x="-41534" y="140559"/>
              <a:ext cx="5031236" cy="2904301"/>
            </a:xfrm>
            <a:custGeom>
              <a:avLst/>
              <a:gdLst/>
              <a:ahLst/>
              <a:cxnLst/>
              <a:rect l="l" t="t" r="r" b="b"/>
              <a:pathLst>
                <a:path w="4951603" h="1646389">
                  <a:moveTo>
                    <a:pt x="4951603" y="1646389"/>
                  </a:moveTo>
                  <a:lnTo>
                    <a:pt x="0" y="1638769"/>
                  </a:lnTo>
                  <a:lnTo>
                    <a:pt x="0" y="584039"/>
                  </a:lnTo>
                  <a:lnTo>
                    <a:pt x="7620" y="20320"/>
                  </a:lnTo>
                  <a:lnTo>
                    <a:pt x="2484437" y="0"/>
                  </a:lnTo>
                  <a:lnTo>
                    <a:pt x="4930013" y="8890"/>
                  </a:lnTo>
                  <a:close/>
                </a:path>
              </a:pathLst>
            </a:custGeom>
            <a:solidFill>
              <a:srgbClr val="FFFFFF">
                <a:alpha val="80000"/>
              </a:srgbClr>
            </a:solidFill>
          </p:spPr>
          <p:txBody>
            <a:bodyPr/>
            <a:lstStyle/>
            <a:p>
              <a:pPr marL="0" algn="r" defTabSz="457200" rtl="1" eaLnBrk="1" latinLnBrk="0" hangingPunct="1"/>
              <a:endParaRPr lang="LID4096"/>
            </a:p>
          </p:txBody>
        </p:sp>
        <p:sp>
          <p:nvSpPr>
            <p:cNvPr id="42" name="Freeform 5">
              <a:extLst>
                <a:ext uri="{FF2B5EF4-FFF2-40B4-BE49-F238E27FC236}">
                  <a16:creationId xmlns:a16="http://schemas.microsoft.com/office/drawing/2014/main" id="{CF0F3848-28CA-18D7-70FA-0519F1458EA6}"/>
                </a:ext>
              </a:extLst>
            </p:cNvPr>
            <p:cNvSpPr/>
            <p:nvPr/>
          </p:nvSpPr>
          <p:spPr>
            <a:xfrm>
              <a:off x="59583" y="0"/>
              <a:ext cx="4917420" cy="3106210"/>
            </a:xfrm>
            <a:custGeom>
              <a:avLst/>
              <a:gdLst/>
              <a:ahLst/>
              <a:cxnLst/>
              <a:rect l="l" t="t" r="r" b="b"/>
              <a:pathLst>
                <a:path w="4980813" h="1673059">
                  <a:moveTo>
                    <a:pt x="4946523" y="21590"/>
                  </a:moveTo>
                  <a:cubicBezTo>
                    <a:pt x="4947793" y="34290"/>
                    <a:pt x="4947793" y="44450"/>
                    <a:pt x="4949063" y="54543"/>
                  </a:cubicBezTo>
                  <a:cubicBezTo>
                    <a:pt x="4951603" y="87972"/>
                    <a:pt x="4952873" y="122639"/>
                    <a:pt x="4955413" y="156068"/>
                  </a:cubicBezTo>
                  <a:cubicBezTo>
                    <a:pt x="4955413" y="204355"/>
                    <a:pt x="4968113" y="1156460"/>
                    <a:pt x="4974463" y="1204746"/>
                  </a:cubicBezTo>
                  <a:cubicBezTo>
                    <a:pt x="4980813" y="1277795"/>
                    <a:pt x="4977003" y="1352081"/>
                    <a:pt x="4977003" y="1425130"/>
                  </a:cubicBezTo>
                  <a:cubicBezTo>
                    <a:pt x="4977003" y="1489511"/>
                    <a:pt x="4978273" y="1548940"/>
                    <a:pt x="4979543" y="1612098"/>
                  </a:cubicBezTo>
                  <a:lnTo>
                    <a:pt x="4979543" y="1671789"/>
                  </a:lnTo>
                  <a:cubicBezTo>
                    <a:pt x="4956683" y="1671789"/>
                    <a:pt x="4936363" y="1673059"/>
                    <a:pt x="4916043" y="1671789"/>
                  </a:cubicBezTo>
                  <a:cubicBezTo>
                    <a:pt x="4670722" y="1666709"/>
                    <a:pt x="4415760" y="1673059"/>
                    <a:pt x="4164661" y="1667979"/>
                  </a:cubicBezTo>
                  <a:cubicBezTo>
                    <a:pt x="4014001" y="1664169"/>
                    <a:pt x="3867204" y="1666709"/>
                    <a:pt x="3716545" y="1664169"/>
                  </a:cubicBezTo>
                  <a:lnTo>
                    <a:pt x="3507939" y="1660359"/>
                  </a:lnTo>
                  <a:cubicBezTo>
                    <a:pt x="3465445" y="1660359"/>
                    <a:pt x="3426814" y="1661629"/>
                    <a:pt x="3384320" y="1661629"/>
                  </a:cubicBezTo>
                  <a:cubicBezTo>
                    <a:pt x="3276154" y="1660359"/>
                    <a:pt x="2978698" y="1661629"/>
                    <a:pt x="2870532" y="1660359"/>
                  </a:cubicBezTo>
                  <a:cubicBezTo>
                    <a:pt x="2793271" y="1659089"/>
                    <a:pt x="1248043" y="1667979"/>
                    <a:pt x="1170781" y="1666709"/>
                  </a:cubicBezTo>
                  <a:cubicBezTo>
                    <a:pt x="1151466" y="1666709"/>
                    <a:pt x="1128288" y="1667979"/>
                    <a:pt x="1108972" y="1667979"/>
                  </a:cubicBezTo>
                  <a:cubicBezTo>
                    <a:pt x="1062615" y="1667979"/>
                    <a:pt x="1020122" y="1669248"/>
                    <a:pt x="973765" y="1669248"/>
                  </a:cubicBezTo>
                  <a:cubicBezTo>
                    <a:pt x="857873" y="1669248"/>
                    <a:pt x="745844" y="1667979"/>
                    <a:pt x="629952" y="1666709"/>
                  </a:cubicBezTo>
                  <a:cubicBezTo>
                    <a:pt x="560416" y="1665439"/>
                    <a:pt x="490881" y="1664169"/>
                    <a:pt x="425209" y="1662898"/>
                  </a:cubicBezTo>
                  <a:cubicBezTo>
                    <a:pt x="301591" y="1661629"/>
                    <a:pt x="177972" y="1660359"/>
                    <a:pt x="50491" y="1660359"/>
                  </a:cubicBezTo>
                  <a:cubicBezTo>
                    <a:pt x="38100" y="1660359"/>
                    <a:pt x="29210" y="1660359"/>
                    <a:pt x="19050" y="1659089"/>
                  </a:cubicBezTo>
                  <a:cubicBezTo>
                    <a:pt x="10160" y="1657819"/>
                    <a:pt x="5080" y="1651469"/>
                    <a:pt x="7620" y="1642579"/>
                  </a:cubicBezTo>
                  <a:cubicBezTo>
                    <a:pt x="16510" y="1610846"/>
                    <a:pt x="12700" y="1579893"/>
                    <a:pt x="11430" y="1547702"/>
                  </a:cubicBezTo>
                  <a:cubicBezTo>
                    <a:pt x="10160" y="1482083"/>
                    <a:pt x="6350" y="1417701"/>
                    <a:pt x="7620" y="1352081"/>
                  </a:cubicBezTo>
                  <a:cubicBezTo>
                    <a:pt x="5080" y="1270366"/>
                    <a:pt x="0" y="258831"/>
                    <a:pt x="7620" y="175878"/>
                  </a:cubicBezTo>
                  <a:cubicBezTo>
                    <a:pt x="8890" y="159783"/>
                    <a:pt x="7620" y="142449"/>
                    <a:pt x="8890" y="126354"/>
                  </a:cubicBezTo>
                  <a:cubicBezTo>
                    <a:pt x="10160" y="100353"/>
                    <a:pt x="12700" y="71877"/>
                    <a:pt x="13970" y="44450"/>
                  </a:cubicBezTo>
                  <a:cubicBezTo>
                    <a:pt x="13970" y="41910"/>
                    <a:pt x="15240" y="39370"/>
                    <a:pt x="16510" y="38100"/>
                  </a:cubicBezTo>
                  <a:cubicBezTo>
                    <a:pt x="38100" y="35560"/>
                    <a:pt x="81396" y="30480"/>
                    <a:pt x="143205" y="29210"/>
                  </a:cubicBezTo>
                  <a:cubicBezTo>
                    <a:pt x="247508" y="25400"/>
                    <a:pt x="351811" y="22860"/>
                    <a:pt x="459977" y="20320"/>
                  </a:cubicBezTo>
                  <a:cubicBezTo>
                    <a:pt x="533375" y="17780"/>
                    <a:pt x="606773" y="16510"/>
                    <a:pt x="676309" y="13970"/>
                  </a:cubicBezTo>
                  <a:cubicBezTo>
                    <a:pt x="745844" y="11430"/>
                    <a:pt x="819242" y="8890"/>
                    <a:pt x="888777" y="8890"/>
                  </a:cubicBezTo>
                  <a:cubicBezTo>
                    <a:pt x="966039" y="7620"/>
                    <a:pt x="1043300" y="10160"/>
                    <a:pt x="1120562" y="8890"/>
                  </a:cubicBezTo>
                  <a:cubicBezTo>
                    <a:pt x="1217138" y="8890"/>
                    <a:pt x="2967109" y="6350"/>
                    <a:pt x="3063686" y="5080"/>
                  </a:cubicBezTo>
                  <a:cubicBezTo>
                    <a:pt x="3156399" y="3810"/>
                    <a:pt x="3249113" y="2540"/>
                    <a:pt x="3345690" y="2540"/>
                  </a:cubicBezTo>
                  <a:cubicBezTo>
                    <a:pt x="3504076" y="1270"/>
                    <a:pt x="3658599" y="0"/>
                    <a:pt x="3816984" y="0"/>
                  </a:cubicBezTo>
                  <a:cubicBezTo>
                    <a:pt x="3882657" y="0"/>
                    <a:pt x="3952192" y="2540"/>
                    <a:pt x="4017864" y="2540"/>
                  </a:cubicBezTo>
                  <a:cubicBezTo>
                    <a:pt x="4199428" y="3810"/>
                    <a:pt x="4384855" y="5080"/>
                    <a:pt x="4566420" y="7620"/>
                  </a:cubicBezTo>
                  <a:cubicBezTo>
                    <a:pt x="4662997" y="8890"/>
                    <a:pt x="4759573" y="12700"/>
                    <a:pt x="4856150" y="16510"/>
                  </a:cubicBezTo>
                  <a:lnTo>
                    <a:pt x="4916043" y="16510"/>
                  </a:lnTo>
                  <a:cubicBezTo>
                    <a:pt x="4927473" y="17780"/>
                    <a:pt x="4936363" y="20320"/>
                    <a:pt x="4946523" y="21590"/>
                  </a:cubicBezTo>
                  <a:close/>
                  <a:moveTo>
                    <a:pt x="4956683" y="1655279"/>
                  </a:moveTo>
                  <a:cubicBezTo>
                    <a:pt x="4957953" y="1638769"/>
                    <a:pt x="4959223" y="1626069"/>
                    <a:pt x="4959223" y="1613369"/>
                  </a:cubicBezTo>
                  <a:cubicBezTo>
                    <a:pt x="4957953" y="1542750"/>
                    <a:pt x="4956683" y="1477130"/>
                    <a:pt x="4956683" y="1406558"/>
                  </a:cubicBezTo>
                  <a:cubicBezTo>
                    <a:pt x="4956683" y="1374367"/>
                    <a:pt x="4959223" y="1342176"/>
                    <a:pt x="4957953" y="1309986"/>
                  </a:cubicBezTo>
                  <a:cubicBezTo>
                    <a:pt x="4957953" y="1280271"/>
                    <a:pt x="4956683" y="1249318"/>
                    <a:pt x="4955413" y="1219604"/>
                  </a:cubicBezTo>
                  <a:cubicBezTo>
                    <a:pt x="4950333" y="1173794"/>
                    <a:pt x="4938903" y="225402"/>
                    <a:pt x="4938903" y="179592"/>
                  </a:cubicBezTo>
                  <a:cubicBezTo>
                    <a:pt x="4936363" y="141211"/>
                    <a:pt x="4933823" y="101592"/>
                    <a:pt x="4931283" y="63210"/>
                  </a:cubicBezTo>
                  <a:cubicBezTo>
                    <a:pt x="4930013" y="44450"/>
                    <a:pt x="4928743" y="43180"/>
                    <a:pt x="4910233" y="41910"/>
                  </a:cubicBezTo>
                  <a:cubicBezTo>
                    <a:pt x="4898644" y="41910"/>
                    <a:pt x="4890918" y="41910"/>
                    <a:pt x="4879328" y="40640"/>
                  </a:cubicBezTo>
                  <a:cubicBezTo>
                    <a:pt x="4782752" y="36830"/>
                    <a:pt x="4682312" y="31750"/>
                    <a:pt x="4585735" y="30480"/>
                  </a:cubicBezTo>
                  <a:cubicBezTo>
                    <a:pt x="4350088" y="26670"/>
                    <a:pt x="4110578" y="25400"/>
                    <a:pt x="3874930" y="22860"/>
                  </a:cubicBezTo>
                  <a:lnTo>
                    <a:pt x="3596790" y="22860"/>
                  </a:lnTo>
                  <a:cubicBezTo>
                    <a:pt x="3473171" y="22860"/>
                    <a:pt x="3349553" y="22860"/>
                    <a:pt x="3229798" y="24130"/>
                  </a:cubicBezTo>
                  <a:cubicBezTo>
                    <a:pt x="3125495" y="25400"/>
                    <a:pt x="1367798" y="29210"/>
                    <a:pt x="1263495" y="29210"/>
                  </a:cubicBezTo>
                  <a:cubicBezTo>
                    <a:pt x="1093520" y="29210"/>
                    <a:pt x="923545" y="26670"/>
                    <a:pt x="753570" y="33020"/>
                  </a:cubicBezTo>
                  <a:cubicBezTo>
                    <a:pt x="664719" y="36830"/>
                    <a:pt x="579732" y="36830"/>
                    <a:pt x="494744" y="38100"/>
                  </a:cubicBezTo>
                  <a:cubicBezTo>
                    <a:pt x="347948" y="41910"/>
                    <a:pt x="201151" y="45720"/>
                    <a:pt x="54354" y="50800"/>
                  </a:cubicBezTo>
                  <a:cubicBezTo>
                    <a:pt x="36830" y="50800"/>
                    <a:pt x="34290" y="53305"/>
                    <a:pt x="33020" y="68163"/>
                  </a:cubicBezTo>
                  <a:cubicBezTo>
                    <a:pt x="31750" y="90449"/>
                    <a:pt x="31750" y="112735"/>
                    <a:pt x="30480" y="135020"/>
                  </a:cubicBezTo>
                  <a:cubicBezTo>
                    <a:pt x="29210" y="172164"/>
                    <a:pt x="26670" y="208069"/>
                    <a:pt x="25400" y="245212"/>
                  </a:cubicBezTo>
                  <a:cubicBezTo>
                    <a:pt x="20320" y="284832"/>
                    <a:pt x="26670" y="1253033"/>
                    <a:pt x="29210" y="1292652"/>
                  </a:cubicBezTo>
                  <a:cubicBezTo>
                    <a:pt x="29210" y="1334748"/>
                    <a:pt x="29210" y="1378082"/>
                    <a:pt x="30480" y="1420177"/>
                  </a:cubicBezTo>
                  <a:cubicBezTo>
                    <a:pt x="30480" y="1451130"/>
                    <a:pt x="33020" y="1482083"/>
                    <a:pt x="33020" y="1513035"/>
                  </a:cubicBezTo>
                  <a:cubicBezTo>
                    <a:pt x="33020" y="1546464"/>
                    <a:pt x="33020" y="1579893"/>
                    <a:pt x="31750" y="1613369"/>
                  </a:cubicBezTo>
                  <a:lnTo>
                    <a:pt x="31750" y="1623529"/>
                  </a:lnTo>
                  <a:cubicBezTo>
                    <a:pt x="31750" y="1633689"/>
                    <a:pt x="35560" y="1637499"/>
                    <a:pt x="44450" y="1637499"/>
                  </a:cubicBezTo>
                  <a:cubicBezTo>
                    <a:pt x="89122" y="1637499"/>
                    <a:pt x="143205" y="1638769"/>
                    <a:pt x="193425" y="1638769"/>
                  </a:cubicBezTo>
                  <a:cubicBezTo>
                    <a:pt x="266823" y="1638769"/>
                    <a:pt x="344084" y="1636229"/>
                    <a:pt x="417483" y="1638769"/>
                  </a:cubicBezTo>
                  <a:cubicBezTo>
                    <a:pt x="537238" y="1642579"/>
                    <a:pt x="656993" y="1645119"/>
                    <a:pt x="776748" y="1643849"/>
                  </a:cubicBezTo>
                  <a:cubicBezTo>
                    <a:pt x="854010" y="1642579"/>
                    <a:pt x="927408" y="1645119"/>
                    <a:pt x="1004669" y="1645119"/>
                  </a:cubicBezTo>
                  <a:cubicBezTo>
                    <a:pt x="1116698" y="1645119"/>
                    <a:pt x="1228727" y="1643849"/>
                    <a:pt x="1340757" y="1645119"/>
                  </a:cubicBezTo>
                  <a:cubicBezTo>
                    <a:pt x="1506869" y="1646389"/>
                    <a:pt x="3330238" y="1636229"/>
                    <a:pt x="3500212" y="1638769"/>
                  </a:cubicBezTo>
                  <a:cubicBezTo>
                    <a:pt x="3573611" y="1640039"/>
                    <a:pt x="3647009" y="1641309"/>
                    <a:pt x="3716545" y="1641309"/>
                  </a:cubicBezTo>
                  <a:cubicBezTo>
                    <a:pt x="3844026" y="1643849"/>
                    <a:pt x="3967644" y="1640039"/>
                    <a:pt x="4095125" y="1643849"/>
                  </a:cubicBezTo>
                  <a:cubicBezTo>
                    <a:pt x="4199428" y="1646389"/>
                    <a:pt x="4303731" y="1646389"/>
                    <a:pt x="4408034" y="1648929"/>
                  </a:cubicBezTo>
                  <a:cubicBezTo>
                    <a:pt x="4562557" y="1652739"/>
                    <a:pt x="4717080" y="1655279"/>
                    <a:pt x="4871602" y="1656549"/>
                  </a:cubicBezTo>
                  <a:cubicBezTo>
                    <a:pt x="4918583" y="1656549"/>
                    <a:pt x="4936363" y="1655279"/>
                    <a:pt x="4956683" y="1655279"/>
                  </a:cubicBezTo>
                  <a:close/>
                </a:path>
              </a:pathLst>
            </a:custGeom>
            <a:solidFill>
              <a:srgbClr val="FFFFFF">
                <a:alpha val="80000"/>
              </a:srgbClr>
            </a:solidFill>
          </p:spPr>
          <p:txBody>
            <a:bodyPr/>
            <a:lstStyle/>
            <a:p>
              <a:pPr marL="0" algn="r" defTabSz="457200" rtl="1" eaLnBrk="1" latinLnBrk="0" hangingPunct="1"/>
              <a:endParaRPr lang="LID4096"/>
            </a:p>
          </p:txBody>
        </p:sp>
      </p:grpSp>
      <p:sp>
        <p:nvSpPr>
          <p:cNvPr id="46" name="TextBox 45">
            <a:extLst>
              <a:ext uri="{FF2B5EF4-FFF2-40B4-BE49-F238E27FC236}">
                <a16:creationId xmlns:a16="http://schemas.microsoft.com/office/drawing/2014/main" id="{F90A6FDA-DDD2-A72F-7FBF-EF321C260611}"/>
              </a:ext>
            </a:extLst>
          </p:cNvPr>
          <p:cNvSpPr txBox="1"/>
          <p:nvPr/>
        </p:nvSpPr>
        <p:spPr>
          <a:xfrm>
            <a:off x="20966130" y="21089095"/>
            <a:ext cx="15119496" cy="830997"/>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800" b="1" i="1" dirty="0">
                <a:solidFill>
                  <a:srgbClr val="156082"/>
                </a:solidFill>
                <a:latin typeface="Aptos" panose="02110004020202020204"/>
              </a:rPr>
              <a:t>S</a:t>
            </a:r>
            <a:r>
              <a:rPr kumimoji="0" lang="en-US" sz="4800" b="1" i="1" u="none" strike="noStrike" kern="1200" cap="none" spc="0" normalizeH="0" baseline="0" noProof="0" dirty="0" err="1">
                <a:ln>
                  <a:noFill/>
                </a:ln>
                <a:solidFill>
                  <a:srgbClr val="156082"/>
                </a:solidFill>
                <a:effectLst/>
                <a:uLnTx/>
                <a:uFillTx/>
                <a:latin typeface="Aptos" panose="02110004020202020204"/>
                <a:ea typeface="+mn-ea"/>
                <a:cs typeface="+mn-cs"/>
              </a:rPr>
              <a:t>creenshots</a:t>
            </a:r>
            <a:endParaRPr kumimoji="0" lang="en-IL" sz="4800" b="1" i="1" u="none" strike="noStrike" kern="1200" cap="none" spc="0" normalizeH="0" baseline="0" noProof="0" dirty="0">
              <a:ln>
                <a:noFill/>
              </a:ln>
              <a:solidFill>
                <a:srgbClr val="156082"/>
              </a:solidFill>
              <a:effectLst/>
              <a:uLnTx/>
              <a:uFillTx/>
              <a:latin typeface="Aptos" panose="02110004020202020204"/>
              <a:ea typeface="+mn-ea"/>
              <a:cs typeface="+mn-cs"/>
            </a:endParaRPr>
          </a:p>
        </p:txBody>
      </p:sp>
      <p:pic>
        <p:nvPicPr>
          <p:cNvPr id="1026" name="Picture 2">
            <a:extLst>
              <a:ext uri="{FF2B5EF4-FFF2-40B4-BE49-F238E27FC236}">
                <a16:creationId xmlns:a16="http://schemas.microsoft.com/office/drawing/2014/main" id="{5FD6B64D-E9AF-1B91-7892-4354EFAFC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669" y="22172588"/>
            <a:ext cx="2798429" cy="61527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60DD638-7E60-DA01-EB02-F52AECABFF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0243" y="22156235"/>
            <a:ext cx="2798429" cy="62146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F17387D-9965-DE64-01BB-7615E26FD9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66698" y="22120790"/>
            <a:ext cx="2798429" cy="621469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9A87D75-3691-0F95-DC6E-4CF27D0696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898426" y="22120790"/>
            <a:ext cx="2974120" cy="615271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4D31F9D8-7810-3B86-98D0-34C10D7EDA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59919" y="28564090"/>
            <a:ext cx="2815203" cy="621469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69E1D04-A88B-6089-210F-3ECEF10176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30243" y="28572538"/>
            <a:ext cx="2820113" cy="6214693"/>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2">
            <a:extLst>
              <a:ext uri="{FF2B5EF4-FFF2-40B4-BE49-F238E27FC236}">
                <a16:creationId xmlns:a16="http://schemas.microsoft.com/office/drawing/2014/main" id="{F0A6D0BB-EDCA-AE26-5E9A-8128BF89D518}"/>
              </a:ext>
            </a:extLst>
          </p:cNvPr>
          <p:cNvGrpSpPr/>
          <p:nvPr/>
        </p:nvGrpSpPr>
        <p:grpSpPr>
          <a:xfrm>
            <a:off x="462755" y="25599858"/>
            <a:ext cx="14207148" cy="16946593"/>
            <a:chOff x="0" y="0"/>
            <a:chExt cx="5012563" cy="1700999"/>
          </a:xfrm>
        </p:grpSpPr>
        <p:sp>
          <p:nvSpPr>
            <p:cNvPr id="48" name="Freeform 3">
              <a:extLst>
                <a:ext uri="{FF2B5EF4-FFF2-40B4-BE49-F238E27FC236}">
                  <a16:creationId xmlns:a16="http://schemas.microsoft.com/office/drawing/2014/main" id="{897B7295-8E70-1C5B-26B4-A4674BBD6983}"/>
                </a:ext>
              </a:extLst>
            </p:cNvPr>
            <p:cNvSpPr/>
            <p:nvPr/>
          </p:nvSpPr>
          <p:spPr>
            <a:xfrm>
              <a:off x="38100" y="44450"/>
              <a:ext cx="4975733" cy="1656548"/>
            </a:xfrm>
            <a:custGeom>
              <a:avLst/>
              <a:gdLst/>
              <a:ahLst/>
              <a:cxnLst/>
              <a:rect l="l" t="t" r="r" b="b"/>
              <a:pathLst>
                <a:path w="4975733" h="1656548">
                  <a:moveTo>
                    <a:pt x="2540" y="1626069"/>
                  </a:moveTo>
                  <a:cubicBezTo>
                    <a:pt x="0" y="1634959"/>
                    <a:pt x="5080" y="1641309"/>
                    <a:pt x="31760" y="1642579"/>
                  </a:cubicBezTo>
                  <a:cubicBezTo>
                    <a:pt x="62664" y="1643848"/>
                    <a:pt x="89706" y="1643848"/>
                    <a:pt x="120610" y="1643848"/>
                  </a:cubicBezTo>
                  <a:cubicBezTo>
                    <a:pt x="244228" y="1645119"/>
                    <a:pt x="367847" y="1645119"/>
                    <a:pt x="495328" y="1646389"/>
                  </a:cubicBezTo>
                  <a:cubicBezTo>
                    <a:pt x="564863" y="1647659"/>
                    <a:pt x="634398" y="1648929"/>
                    <a:pt x="700071" y="1650198"/>
                  </a:cubicBezTo>
                  <a:cubicBezTo>
                    <a:pt x="815963" y="1651469"/>
                    <a:pt x="927992" y="1651469"/>
                    <a:pt x="1043884" y="1652739"/>
                  </a:cubicBezTo>
                  <a:cubicBezTo>
                    <a:pt x="1090241" y="1652739"/>
                    <a:pt x="1132734" y="1652739"/>
                    <a:pt x="1179091" y="1651469"/>
                  </a:cubicBezTo>
                  <a:cubicBezTo>
                    <a:pt x="1198407" y="1651469"/>
                    <a:pt x="1221585" y="1650198"/>
                    <a:pt x="1240901" y="1650198"/>
                  </a:cubicBezTo>
                  <a:cubicBezTo>
                    <a:pt x="1318162" y="1651469"/>
                    <a:pt x="2863390" y="1642579"/>
                    <a:pt x="2940651" y="1643848"/>
                  </a:cubicBezTo>
                  <a:cubicBezTo>
                    <a:pt x="3048817" y="1645119"/>
                    <a:pt x="3346274" y="1645119"/>
                    <a:pt x="3454439" y="1645119"/>
                  </a:cubicBezTo>
                  <a:cubicBezTo>
                    <a:pt x="3496933" y="1645119"/>
                    <a:pt x="3535564" y="1643848"/>
                    <a:pt x="3578058" y="1643848"/>
                  </a:cubicBezTo>
                  <a:lnTo>
                    <a:pt x="3786663" y="1647659"/>
                  </a:lnTo>
                  <a:cubicBezTo>
                    <a:pt x="3937323" y="1650198"/>
                    <a:pt x="4084120" y="1647659"/>
                    <a:pt x="4234779" y="1651469"/>
                  </a:cubicBezTo>
                  <a:cubicBezTo>
                    <a:pt x="4485879" y="1656548"/>
                    <a:pt x="4740842" y="1650198"/>
                    <a:pt x="4910963" y="1655279"/>
                  </a:cubicBezTo>
                  <a:cubicBezTo>
                    <a:pt x="4931283" y="1656548"/>
                    <a:pt x="4951603" y="1655279"/>
                    <a:pt x="4974463" y="1655279"/>
                  </a:cubicBezTo>
                  <a:lnTo>
                    <a:pt x="4974463" y="1595589"/>
                  </a:lnTo>
                  <a:cubicBezTo>
                    <a:pt x="4973193" y="1531729"/>
                    <a:pt x="4971923" y="1472300"/>
                    <a:pt x="4971923" y="1409156"/>
                  </a:cubicBezTo>
                  <a:cubicBezTo>
                    <a:pt x="4971923" y="1336108"/>
                    <a:pt x="4975733" y="1261821"/>
                    <a:pt x="4969383" y="1188773"/>
                  </a:cubicBezTo>
                  <a:cubicBezTo>
                    <a:pt x="4961763" y="1140487"/>
                    <a:pt x="4950333" y="188381"/>
                    <a:pt x="4950333" y="140095"/>
                  </a:cubicBezTo>
                  <a:cubicBezTo>
                    <a:pt x="4947793" y="106666"/>
                    <a:pt x="4946523" y="71999"/>
                    <a:pt x="4943983" y="38570"/>
                  </a:cubicBezTo>
                  <a:cubicBezTo>
                    <a:pt x="4943983" y="28665"/>
                    <a:pt x="4942713" y="18760"/>
                    <a:pt x="4941443" y="6350"/>
                  </a:cubicBezTo>
                  <a:cubicBezTo>
                    <a:pt x="4931283" y="3810"/>
                    <a:pt x="4922393" y="2540"/>
                    <a:pt x="4912233" y="1270"/>
                  </a:cubicBezTo>
                  <a:cubicBezTo>
                    <a:pt x="4904613" y="0"/>
                    <a:pt x="4896993" y="1270"/>
                    <a:pt x="4890643" y="1270"/>
                  </a:cubicBezTo>
                  <a:lnTo>
                    <a:pt x="12444" y="6350"/>
                  </a:lnTo>
                  <a:lnTo>
                    <a:pt x="2540" y="1626069"/>
                  </a:lnTo>
                  <a:close/>
                </a:path>
              </a:pathLst>
            </a:custGeom>
            <a:solidFill>
              <a:srgbClr val="FFFFFF">
                <a:alpha val="80000"/>
              </a:srgbClr>
            </a:solidFill>
          </p:spPr>
          <p:txBody>
            <a:bodyPr/>
            <a:lstStyle/>
            <a:p>
              <a:endParaRPr lang="LID4096"/>
            </a:p>
          </p:txBody>
        </p:sp>
        <p:sp>
          <p:nvSpPr>
            <p:cNvPr id="49" name="Freeform 4">
              <a:extLst>
                <a:ext uri="{FF2B5EF4-FFF2-40B4-BE49-F238E27FC236}">
                  <a16:creationId xmlns:a16="http://schemas.microsoft.com/office/drawing/2014/main" id="{59688EF8-703F-98F4-C59B-0CADB7157EB7}"/>
                </a:ext>
              </a:extLst>
            </p:cNvPr>
            <p:cNvSpPr/>
            <p:nvPr/>
          </p:nvSpPr>
          <p:spPr>
            <a:xfrm>
              <a:off x="11430" y="16510"/>
              <a:ext cx="4951603" cy="1646389"/>
            </a:xfrm>
            <a:custGeom>
              <a:avLst/>
              <a:gdLst/>
              <a:ahLst/>
              <a:cxnLst/>
              <a:rect l="l" t="t" r="r" b="b"/>
              <a:pathLst>
                <a:path w="4951603" h="1646389">
                  <a:moveTo>
                    <a:pt x="4951603" y="1646389"/>
                  </a:moveTo>
                  <a:lnTo>
                    <a:pt x="0" y="1638769"/>
                  </a:lnTo>
                  <a:lnTo>
                    <a:pt x="0" y="584039"/>
                  </a:lnTo>
                  <a:lnTo>
                    <a:pt x="7620" y="20320"/>
                  </a:lnTo>
                  <a:lnTo>
                    <a:pt x="2484437" y="0"/>
                  </a:lnTo>
                  <a:lnTo>
                    <a:pt x="4930013" y="8890"/>
                  </a:lnTo>
                  <a:close/>
                </a:path>
              </a:pathLst>
            </a:custGeom>
            <a:solidFill>
              <a:srgbClr val="FFFFFF">
                <a:alpha val="80000"/>
              </a:srgbClr>
            </a:solidFill>
          </p:spPr>
          <p:txBody>
            <a:bodyPr/>
            <a:lstStyle/>
            <a:p>
              <a:pPr marL="0" algn="r" defTabSz="457200" rtl="1" eaLnBrk="1" latinLnBrk="0" hangingPunct="1"/>
              <a:endParaRPr lang="LID4096"/>
            </a:p>
          </p:txBody>
        </p:sp>
        <p:sp>
          <p:nvSpPr>
            <p:cNvPr id="50" name="Freeform 5">
              <a:extLst>
                <a:ext uri="{FF2B5EF4-FFF2-40B4-BE49-F238E27FC236}">
                  <a16:creationId xmlns:a16="http://schemas.microsoft.com/office/drawing/2014/main" id="{EE5081C3-4718-D395-66EA-2C4F078E920B}"/>
                </a:ext>
              </a:extLst>
            </p:cNvPr>
            <p:cNvSpPr/>
            <p:nvPr/>
          </p:nvSpPr>
          <p:spPr>
            <a:xfrm>
              <a:off x="-3810" y="0"/>
              <a:ext cx="4980813" cy="1673059"/>
            </a:xfrm>
            <a:custGeom>
              <a:avLst/>
              <a:gdLst/>
              <a:ahLst/>
              <a:cxnLst/>
              <a:rect l="l" t="t" r="r" b="b"/>
              <a:pathLst>
                <a:path w="4980813" h="1673059">
                  <a:moveTo>
                    <a:pt x="4946523" y="21590"/>
                  </a:moveTo>
                  <a:cubicBezTo>
                    <a:pt x="4947793" y="34290"/>
                    <a:pt x="4947793" y="44450"/>
                    <a:pt x="4949063" y="54543"/>
                  </a:cubicBezTo>
                  <a:cubicBezTo>
                    <a:pt x="4951603" y="87972"/>
                    <a:pt x="4952873" y="122639"/>
                    <a:pt x="4955413" y="156068"/>
                  </a:cubicBezTo>
                  <a:cubicBezTo>
                    <a:pt x="4955413" y="204355"/>
                    <a:pt x="4968113" y="1156460"/>
                    <a:pt x="4974463" y="1204746"/>
                  </a:cubicBezTo>
                  <a:cubicBezTo>
                    <a:pt x="4980813" y="1277795"/>
                    <a:pt x="4977003" y="1352081"/>
                    <a:pt x="4977003" y="1425130"/>
                  </a:cubicBezTo>
                  <a:cubicBezTo>
                    <a:pt x="4977003" y="1489511"/>
                    <a:pt x="4978273" y="1548940"/>
                    <a:pt x="4979543" y="1612098"/>
                  </a:cubicBezTo>
                  <a:lnTo>
                    <a:pt x="4979543" y="1671789"/>
                  </a:lnTo>
                  <a:cubicBezTo>
                    <a:pt x="4956683" y="1671789"/>
                    <a:pt x="4936363" y="1673059"/>
                    <a:pt x="4916043" y="1671789"/>
                  </a:cubicBezTo>
                  <a:cubicBezTo>
                    <a:pt x="4670722" y="1666709"/>
                    <a:pt x="4415760" y="1673059"/>
                    <a:pt x="4164661" y="1667979"/>
                  </a:cubicBezTo>
                  <a:cubicBezTo>
                    <a:pt x="4014001" y="1664169"/>
                    <a:pt x="3867204" y="1666709"/>
                    <a:pt x="3716545" y="1664169"/>
                  </a:cubicBezTo>
                  <a:lnTo>
                    <a:pt x="3507939" y="1660359"/>
                  </a:lnTo>
                  <a:cubicBezTo>
                    <a:pt x="3465445" y="1660359"/>
                    <a:pt x="3426814" y="1661629"/>
                    <a:pt x="3384320" y="1661629"/>
                  </a:cubicBezTo>
                  <a:cubicBezTo>
                    <a:pt x="3276154" y="1660359"/>
                    <a:pt x="2978698" y="1661629"/>
                    <a:pt x="2870532" y="1660359"/>
                  </a:cubicBezTo>
                  <a:cubicBezTo>
                    <a:pt x="2793271" y="1659089"/>
                    <a:pt x="1248043" y="1667979"/>
                    <a:pt x="1170781" y="1666709"/>
                  </a:cubicBezTo>
                  <a:cubicBezTo>
                    <a:pt x="1151466" y="1666709"/>
                    <a:pt x="1128288" y="1667979"/>
                    <a:pt x="1108972" y="1667979"/>
                  </a:cubicBezTo>
                  <a:cubicBezTo>
                    <a:pt x="1062615" y="1667979"/>
                    <a:pt x="1020122" y="1669248"/>
                    <a:pt x="973765" y="1669248"/>
                  </a:cubicBezTo>
                  <a:cubicBezTo>
                    <a:pt x="857873" y="1669248"/>
                    <a:pt x="745844" y="1667979"/>
                    <a:pt x="629952" y="1666709"/>
                  </a:cubicBezTo>
                  <a:cubicBezTo>
                    <a:pt x="560416" y="1665439"/>
                    <a:pt x="490881" y="1664169"/>
                    <a:pt x="425209" y="1662898"/>
                  </a:cubicBezTo>
                  <a:cubicBezTo>
                    <a:pt x="301591" y="1661629"/>
                    <a:pt x="177972" y="1660359"/>
                    <a:pt x="50491" y="1660359"/>
                  </a:cubicBezTo>
                  <a:cubicBezTo>
                    <a:pt x="38100" y="1660359"/>
                    <a:pt x="29210" y="1660359"/>
                    <a:pt x="19050" y="1659089"/>
                  </a:cubicBezTo>
                  <a:cubicBezTo>
                    <a:pt x="10160" y="1657819"/>
                    <a:pt x="5080" y="1651469"/>
                    <a:pt x="7620" y="1642579"/>
                  </a:cubicBezTo>
                  <a:cubicBezTo>
                    <a:pt x="16510" y="1610846"/>
                    <a:pt x="12700" y="1579893"/>
                    <a:pt x="11430" y="1547702"/>
                  </a:cubicBezTo>
                  <a:cubicBezTo>
                    <a:pt x="10160" y="1482083"/>
                    <a:pt x="6350" y="1417701"/>
                    <a:pt x="7620" y="1352081"/>
                  </a:cubicBezTo>
                  <a:cubicBezTo>
                    <a:pt x="5080" y="1270366"/>
                    <a:pt x="0" y="258831"/>
                    <a:pt x="7620" y="175878"/>
                  </a:cubicBezTo>
                  <a:cubicBezTo>
                    <a:pt x="8890" y="159783"/>
                    <a:pt x="7620" y="142449"/>
                    <a:pt x="8890" y="126354"/>
                  </a:cubicBezTo>
                  <a:cubicBezTo>
                    <a:pt x="10160" y="100353"/>
                    <a:pt x="12700" y="71877"/>
                    <a:pt x="13970" y="44450"/>
                  </a:cubicBezTo>
                  <a:cubicBezTo>
                    <a:pt x="13970" y="41910"/>
                    <a:pt x="15240" y="39370"/>
                    <a:pt x="16510" y="38100"/>
                  </a:cubicBezTo>
                  <a:cubicBezTo>
                    <a:pt x="38100" y="35560"/>
                    <a:pt x="81396" y="30480"/>
                    <a:pt x="143205" y="29210"/>
                  </a:cubicBezTo>
                  <a:cubicBezTo>
                    <a:pt x="247508" y="25400"/>
                    <a:pt x="351811" y="22860"/>
                    <a:pt x="459977" y="20320"/>
                  </a:cubicBezTo>
                  <a:cubicBezTo>
                    <a:pt x="533375" y="17780"/>
                    <a:pt x="606773" y="16510"/>
                    <a:pt x="676309" y="13970"/>
                  </a:cubicBezTo>
                  <a:cubicBezTo>
                    <a:pt x="745844" y="11430"/>
                    <a:pt x="819242" y="8890"/>
                    <a:pt x="888777" y="8890"/>
                  </a:cubicBezTo>
                  <a:cubicBezTo>
                    <a:pt x="966039" y="7620"/>
                    <a:pt x="1043300" y="10160"/>
                    <a:pt x="1120562" y="8890"/>
                  </a:cubicBezTo>
                  <a:cubicBezTo>
                    <a:pt x="1217138" y="8890"/>
                    <a:pt x="2967109" y="6350"/>
                    <a:pt x="3063686" y="5080"/>
                  </a:cubicBezTo>
                  <a:cubicBezTo>
                    <a:pt x="3156399" y="3810"/>
                    <a:pt x="3249113" y="2540"/>
                    <a:pt x="3345690" y="2540"/>
                  </a:cubicBezTo>
                  <a:cubicBezTo>
                    <a:pt x="3504076" y="1270"/>
                    <a:pt x="3658599" y="0"/>
                    <a:pt x="3816984" y="0"/>
                  </a:cubicBezTo>
                  <a:cubicBezTo>
                    <a:pt x="3882657" y="0"/>
                    <a:pt x="3952192" y="2540"/>
                    <a:pt x="4017864" y="2540"/>
                  </a:cubicBezTo>
                  <a:cubicBezTo>
                    <a:pt x="4199428" y="3810"/>
                    <a:pt x="4384855" y="5080"/>
                    <a:pt x="4566420" y="7620"/>
                  </a:cubicBezTo>
                  <a:cubicBezTo>
                    <a:pt x="4662997" y="8890"/>
                    <a:pt x="4759573" y="12700"/>
                    <a:pt x="4856150" y="16510"/>
                  </a:cubicBezTo>
                  <a:lnTo>
                    <a:pt x="4916043" y="16510"/>
                  </a:lnTo>
                  <a:cubicBezTo>
                    <a:pt x="4927473" y="17780"/>
                    <a:pt x="4936363" y="20320"/>
                    <a:pt x="4946523" y="21590"/>
                  </a:cubicBezTo>
                  <a:close/>
                  <a:moveTo>
                    <a:pt x="4956683" y="1655279"/>
                  </a:moveTo>
                  <a:cubicBezTo>
                    <a:pt x="4957953" y="1638769"/>
                    <a:pt x="4959223" y="1626069"/>
                    <a:pt x="4959223" y="1613369"/>
                  </a:cubicBezTo>
                  <a:cubicBezTo>
                    <a:pt x="4957953" y="1542750"/>
                    <a:pt x="4956683" y="1477130"/>
                    <a:pt x="4956683" y="1406558"/>
                  </a:cubicBezTo>
                  <a:cubicBezTo>
                    <a:pt x="4956683" y="1374367"/>
                    <a:pt x="4959223" y="1342176"/>
                    <a:pt x="4957953" y="1309986"/>
                  </a:cubicBezTo>
                  <a:cubicBezTo>
                    <a:pt x="4957953" y="1280271"/>
                    <a:pt x="4956683" y="1249318"/>
                    <a:pt x="4955413" y="1219604"/>
                  </a:cubicBezTo>
                  <a:cubicBezTo>
                    <a:pt x="4950333" y="1173794"/>
                    <a:pt x="4938903" y="225402"/>
                    <a:pt x="4938903" y="179592"/>
                  </a:cubicBezTo>
                  <a:cubicBezTo>
                    <a:pt x="4936363" y="141211"/>
                    <a:pt x="4933823" y="101592"/>
                    <a:pt x="4931283" y="63210"/>
                  </a:cubicBezTo>
                  <a:cubicBezTo>
                    <a:pt x="4930013" y="44450"/>
                    <a:pt x="4928743" y="43180"/>
                    <a:pt x="4910233" y="41910"/>
                  </a:cubicBezTo>
                  <a:cubicBezTo>
                    <a:pt x="4898644" y="41910"/>
                    <a:pt x="4890918" y="41910"/>
                    <a:pt x="4879328" y="40640"/>
                  </a:cubicBezTo>
                  <a:cubicBezTo>
                    <a:pt x="4782752" y="36830"/>
                    <a:pt x="4682312" y="31750"/>
                    <a:pt x="4585735" y="30480"/>
                  </a:cubicBezTo>
                  <a:cubicBezTo>
                    <a:pt x="4350088" y="26670"/>
                    <a:pt x="4110578" y="25400"/>
                    <a:pt x="3874930" y="22860"/>
                  </a:cubicBezTo>
                  <a:lnTo>
                    <a:pt x="3596790" y="22860"/>
                  </a:lnTo>
                  <a:cubicBezTo>
                    <a:pt x="3473171" y="22860"/>
                    <a:pt x="3349553" y="22860"/>
                    <a:pt x="3229798" y="24130"/>
                  </a:cubicBezTo>
                  <a:cubicBezTo>
                    <a:pt x="3125495" y="25400"/>
                    <a:pt x="1367798" y="29210"/>
                    <a:pt x="1263495" y="29210"/>
                  </a:cubicBezTo>
                  <a:cubicBezTo>
                    <a:pt x="1093520" y="29210"/>
                    <a:pt x="923545" y="26670"/>
                    <a:pt x="753570" y="33020"/>
                  </a:cubicBezTo>
                  <a:cubicBezTo>
                    <a:pt x="664719" y="36830"/>
                    <a:pt x="579732" y="36830"/>
                    <a:pt x="494744" y="38100"/>
                  </a:cubicBezTo>
                  <a:cubicBezTo>
                    <a:pt x="347948" y="41910"/>
                    <a:pt x="201151" y="45720"/>
                    <a:pt x="54354" y="50800"/>
                  </a:cubicBezTo>
                  <a:cubicBezTo>
                    <a:pt x="36830" y="50800"/>
                    <a:pt x="34290" y="53305"/>
                    <a:pt x="33020" y="68163"/>
                  </a:cubicBezTo>
                  <a:cubicBezTo>
                    <a:pt x="31750" y="90449"/>
                    <a:pt x="31750" y="112735"/>
                    <a:pt x="30480" y="135020"/>
                  </a:cubicBezTo>
                  <a:cubicBezTo>
                    <a:pt x="29210" y="172164"/>
                    <a:pt x="26670" y="208069"/>
                    <a:pt x="25400" y="245212"/>
                  </a:cubicBezTo>
                  <a:cubicBezTo>
                    <a:pt x="20320" y="284832"/>
                    <a:pt x="26670" y="1253033"/>
                    <a:pt x="29210" y="1292652"/>
                  </a:cubicBezTo>
                  <a:cubicBezTo>
                    <a:pt x="29210" y="1334748"/>
                    <a:pt x="29210" y="1378082"/>
                    <a:pt x="30480" y="1420177"/>
                  </a:cubicBezTo>
                  <a:cubicBezTo>
                    <a:pt x="30480" y="1451130"/>
                    <a:pt x="33020" y="1482083"/>
                    <a:pt x="33020" y="1513035"/>
                  </a:cubicBezTo>
                  <a:cubicBezTo>
                    <a:pt x="33020" y="1546464"/>
                    <a:pt x="33020" y="1579893"/>
                    <a:pt x="31750" y="1613369"/>
                  </a:cubicBezTo>
                  <a:lnTo>
                    <a:pt x="31750" y="1623529"/>
                  </a:lnTo>
                  <a:cubicBezTo>
                    <a:pt x="31750" y="1633689"/>
                    <a:pt x="35560" y="1637499"/>
                    <a:pt x="44450" y="1637499"/>
                  </a:cubicBezTo>
                  <a:cubicBezTo>
                    <a:pt x="89122" y="1637499"/>
                    <a:pt x="143205" y="1638769"/>
                    <a:pt x="193425" y="1638769"/>
                  </a:cubicBezTo>
                  <a:cubicBezTo>
                    <a:pt x="266823" y="1638769"/>
                    <a:pt x="344084" y="1636229"/>
                    <a:pt x="417483" y="1638769"/>
                  </a:cubicBezTo>
                  <a:cubicBezTo>
                    <a:pt x="537238" y="1642579"/>
                    <a:pt x="656993" y="1645119"/>
                    <a:pt x="776748" y="1643849"/>
                  </a:cubicBezTo>
                  <a:cubicBezTo>
                    <a:pt x="854010" y="1642579"/>
                    <a:pt x="927408" y="1645119"/>
                    <a:pt x="1004669" y="1645119"/>
                  </a:cubicBezTo>
                  <a:cubicBezTo>
                    <a:pt x="1116698" y="1645119"/>
                    <a:pt x="1228727" y="1643849"/>
                    <a:pt x="1340757" y="1645119"/>
                  </a:cubicBezTo>
                  <a:cubicBezTo>
                    <a:pt x="1506869" y="1646389"/>
                    <a:pt x="3330238" y="1636229"/>
                    <a:pt x="3500212" y="1638769"/>
                  </a:cubicBezTo>
                  <a:cubicBezTo>
                    <a:pt x="3573611" y="1640039"/>
                    <a:pt x="3647009" y="1641309"/>
                    <a:pt x="3716545" y="1641309"/>
                  </a:cubicBezTo>
                  <a:cubicBezTo>
                    <a:pt x="3844026" y="1643849"/>
                    <a:pt x="3967644" y="1640039"/>
                    <a:pt x="4095125" y="1643849"/>
                  </a:cubicBezTo>
                  <a:cubicBezTo>
                    <a:pt x="4199428" y="1646389"/>
                    <a:pt x="4303731" y="1646389"/>
                    <a:pt x="4408034" y="1648929"/>
                  </a:cubicBezTo>
                  <a:cubicBezTo>
                    <a:pt x="4562557" y="1652739"/>
                    <a:pt x="4717080" y="1655279"/>
                    <a:pt x="4871602" y="1656549"/>
                  </a:cubicBezTo>
                  <a:cubicBezTo>
                    <a:pt x="4918583" y="1656549"/>
                    <a:pt x="4936363" y="1655279"/>
                    <a:pt x="4956683" y="1655279"/>
                  </a:cubicBezTo>
                  <a:close/>
                </a:path>
              </a:pathLst>
            </a:custGeom>
            <a:solidFill>
              <a:srgbClr val="FFFFFF">
                <a:alpha val="80000"/>
              </a:srgbClr>
            </a:solidFill>
          </p:spPr>
          <p:txBody>
            <a:bodyPr/>
            <a:lstStyle/>
            <a:p>
              <a:pPr marL="0" algn="l" defTabSz="457200" rtl="0" eaLnBrk="1" latinLnBrk="0" hangingPunct="1"/>
              <a:endParaRPr lang="LID4096"/>
            </a:p>
          </p:txBody>
        </p:sp>
      </p:grpSp>
      <p:graphicFrame>
        <p:nvGraphicFramePr>
          <p:cNvPr id="51" name="Table 50">
            <a:extLst>
              <a:ext uri="{FF2B5EF4-FFF2-40B4-BE49-F238E27FC236}">
                <a16:creationId xmlns:a16="http://schemas.microsoft.com/office/drawing/2014/main" id="{2FFF8538-AF63-6329-EE18-DF654FE4B86E}"/>
              </a:ext>
            </a:extLst>
          </p:cNvPr>
          <p:cNvGraphicFramePr>
            <a:graphicFrameLocks noGrp="1"/>
          </p:cNvGraphicFramePr>
          <p:nvPr>
            <p:extLst>
              <p:ext uri="{D42A27DB-BD31-4B8C-83A1-F6EECF244321}">
                <p14:modId xmlns:p14="http://schemas.microsoft.com/office/powerpoint/2010/main" val="2710037835"/>
              </p:ext>
            </p:extLst>
          </p:nvPr>
        </p:nvGraphicFramePr>
        <p:xfrm>
          <a:off x="2079973" y="27707871"/>
          <a:ext cx="11324547" cy="14108169"/>
        </p:xfrm>
        <a:graphic>
          <a:graphicData uri="http://schemas.openxmlformats.org/drawingml/2006/table">
            <a:tbl>
              <a:tblPr/>
              <a:tblGrid>
                <a:gridCol w="2810621">
                  <a:extLst>
                    <a:ext uri="{9D8B030D-6E8A-4147-A177-3AD203B41FA5}">
                      <a16:colId xmlns:a16="http://schemas.microsoft.com/office/drawing/2014/main" val="4248544956"/>
                    </a:ext>
                  </a:extLst>
                </a:gridCol>
                <a:gridCol w="2851652">
                  <a:extLst>
                    <a:ext uri="{9D8B030D-6E8A-4147-A177-3AD203B41FA5}">
                      <a16:colId xmlns:a16="http://schemas.microsoft.com/office/drawing/2014/main" val="308342088"/>
                    </a:ext>
                  </a:extLst>
                </a:gridCol>
                <a:gridCol w="2831137">
                  <a:extLst>
                    <a:ext uri="{9D8B030D-6E8A-4147-A177-3AD203B41FA5}">
                      <a16:colId xmlns:a16="http://schemas.microsoft.com/office/drawing/2014/main" val="2307512542"/>
                    </a:ext>
                  </a:extLst>
                </a:gridCol>
                <a:gridCol w="2831137">
                  <a:extLst>
                    <a:ext uri="{9D8B030D-6E8A-4147-A177-3AD203B41FA5}">
                      <a16:colId xmlns:a16="http://schemas.microsoft.com/office/drawing/2014/main" val="3907910499"/>
                    </a:ext>
                  </a:extLst>
                </a:gridCol>
              </a:tblGrid>
              <a:tr h="1006836">
                <a:tc>
                  <a:txBody>
                    <a:bodyPr/>
                    <a:lstStyle/>
                    <a:p>
                      <a:pPr rtl="0" fontAlgn="t">
                        <a:buNone/>
                      </a:pPr>
                      <a:r>
                        <a:rPr lang="en-US" sz="2800" b="0" i="0" u="none" strike="noStrike">
                          <a:solidFill>
                            <a:srgbClr val="000000"/>
                          </a:solidFill>
                          <a:effectLst/>
                          <a:latin typeface="Arial" panose="020B0604020202020204" pitchFamily="34" charset="0"/>
                        </a:rPr>
                        <a:t>Challenge</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Impact</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Solution Implemented</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Effectiveness</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3151410"/>
                  </a:ext>
                </a:extLst>
              </a:tr>
              <a:tr h="2573027">
                <a:tc>
                  <a:txBody>
                    <a:bodyPr/>
                    <a:lstStyle/>
                    <a:p>
                      <a:pPr rtl="0" fontAlgn="t">
                        <a:buNone/>
                      </a:pPr>
                      <a:r>
                        <a:rPr lang="en-US" sz="2800" b="0" i="0" u="none" strike="noStrike">
                          <a:solidFill>
                            <a:srgbClr val="000000"/>
                          </a:solidFill>
                          <a:effectLst/>
                          <a:latin typeface="Arial" panose="020B0604020202020204" pitchFamily="34" charset="0"/>
                        </a:rPr>
                        <a:t>Inconsistent Lighting Conditions</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Tracking failures in varied classroom lighting</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dirty="0">
                          <a:solidFill>
                            <a:srgbClr val="000000"/>
                          </a:solidFill>
                          <a:effectLst/>
                          <a:latin typeface="Arial" panose="020B0604020202020204" pitchFamily="34" charset="0"/>
                        </a:rPr>
                        <a:t>Implemented adaptive thresholding algorithms in Vuforia configuration</a:t>
                      </a:r>
                      <a:endParaRPr lang="en-US" sz="2800" b="0"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85% reduction in lighting-related tracking failures</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7488846"/>
                  </a:ext>
                </a:extLst>
              </a:tr>
              <a:tr h="2886264">
                <a:tc>
                  <a:txBody>
                    <a:bodyPr/>
                    <a:lstStyle/>
                    <a:p>
                      <a:pPr rtl="0" fontAlgn="t">
                        <a:buNone/>
                      </a:pPr>
                      <a:r>
                        <a:rPr lang="en-US" sz="2800" b="0" i="0" u="none" strike="noStrike">
                          <a:solidFill>
                            <a:srgbClr val="000000"/>
                          </a:solidFill>
                          <a:effectLst/>
                          <a:latin typeface="Arial" panose="020B0604020202020204" pitchFamily="34" charset="0"/>
                        </a:rPr>
                        <a:t>Notebook Surface Reflections</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dirty="0">
                          <a:solidFill>
                            <a:srgbClr val="000000"/>
                          </a:solidFill>
                          <a:effectLst/>
                          <a:latin typeface="Arial" panose="020B0604020202020204" pitchFamily="34" charset="0"/>
                        </a:rPr>
                        <a:t>Glare interfering with target recognition</a:t>
                      </a:r>
                      <a:endParaRPr lang="en-US" sz="2800" b="0"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dirty="0">
                          <a:solidFill>
                            <a:srgbClr val="000000"/>
                          </a:solidFill>
                          <a:effectLst/>
                          <a:latin typeface="Arial" panose="020B0604020202020204" pitchFamily="34" charset="0"/>
                        </a:rPr>
                        <a:t>Modified target design with matte-finish printing; Added anti-glare detection logic</a:t>
                      </a:r>
                      <a:endParaRPr lang="en-US" sz="2800" b="0"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Reduced reflection issues by 78%</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6865995"/>
                  </a:ext>
                </a:extLst>
              </a:tr>
              <a:tr h="2573027">
                <a:tc>
                  <a:txBody>
                    <a:bodyPr/>
                    <a:lstStyle/>
                    <a:p>
                      <a:pPr rtl="0" fontAlgn="t">
                        <a:buNone/>
                      </a:pPr>
                      <a:r>
                        <a:rPr lang="en-US" sz="2800" b="0" i="0" u="none" strike="noStrike">
                          <a:solidFill>
                            <a:srgbClr val="000000"/>
                          </a:solidFill>
                          <a:effectLst/>
                          <a:latin typeface="Arial" panose="020B0604020202020204" pitchFamily="34" charset="0"/>
                        </a:rPr>
                        <a:t>Multiple Target Manage</a:t>
                      </a:r>
                      <a:endParaRPr lang="en-US" sz="2800" b="0">
                        <a:effectLst/>
                      </a:endParaRPr>
                    </a:p>
                    <a:p>
                      <a:pPr rtl="0" fontAlgn="t">
                        <a:buNone/>
                      </a:pPr>
                      <a:r>
                        <a:rPr lang="en-US" sz="2800" b="0" i="0" u="none" strike="noStrike">
                          <a:solidFill>
                            <a:srgbClr val="000000"/>
                          </a:solidFill>
                          <a:effectLst/>
                          <a:latin typeface="Arial" panose="020B0604020202020204" pitchFamily="34" charset="0"/>
                        </a:rPr>
                        <a:t>ment</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Difficulty tracking both notebooks simultaneously</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Implemented priority-based tracking system with spatial relationship anchoring</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dirty="0">
                          <a:solidFill>
                            <a:srgbClr val="000000"/>
                          </a:solidFill>
                          <a:effectLst/>
                          <a:latin typeface="Arial" panose="020B0604020202020204" pitchFamily="34" charset="0"/>
                        </a:rPr>
                        <a:t>Improved multi-target stability by 92%</a:t>
                      </a:r>
                      <a:endParaRPr lang="en-US" sz="2800" b="0"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5033838"/>
                  </a:ext>
                </a:extLst>
              </a:tr>
              <a:tr h="2573027">
                <a:tc>
                  <a:txBody>
                    <a:bodyPr/>
                    <a:lstStyle/>
                    <a:p>
                      <a:pPr rtl="0" fontAlgn="t">
                        <a:buNone/>
                      </a:pPr>
                      <a:r>
                        <a:rPr lang="en-US" sz="2800" b="0" i="0" u="none" strike="noStrike">
                          <a:solidFill>
                            <a:srgbClr val="000000"/>
                          </a:solidFill>
                          <a:effectLst/>
                          <a:latin typeface="Arial" panose="020B0604020202020204" pitchFamily="34" charset="0"/>
                        </a:rPr>
                        <a:t>Tracking Stability During Movement</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Loss of tracking when device moved quickly</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Extended tracking with gyroscope data fusion and predictive positioning</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Reduced tracking loss during movement by 73%</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2325202"/>
                  </a:ext>
                </a:extLst>
              </a:tr>
              <a:tr h="2259789">
                <a:tc>
                  <a:txBody>
                    <a:bodyPr/>
                    <a:lstStyle/>
                    <a:p>
                      <a:pPr rtl="0" fontAlgn="t">
                        <a:buNone/>
                      </a:pPr>
                      <a:r>
                        <a:rPr lang="en-US" sz="2800" b="0" i="0" u="none" strike="noStrike">
                          <a:solidFill>
                            <a:srgbClr val="000000"/>
                          </a:solidFill>
                          <a:effectLst/>
                          <a:latin typeface="Arial" panose="020B0604020202020204" pitchFamily="34" charset="0"/>
                        </a:rPr>
                        <a:t>Target Partial Occlusion</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Tracking loss when part of notebook covered</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a:solidFill>
                            <a:srgbClr val="000000"/>
                          </a:solidFill>
                          <a:effectLst/>
                          <a:latin typeface="Arial" panose="020B0604020202020204" pitchFamily="34" charset="0"/>
                        </a:rPr>
                        <a:t>Implemented partial feature recognition with confidence thresholds</a:t>
                      </a:r>
                      <a:endParaRPr lang="en-US" sz="2800" b="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rtl="0" fontAlgn="t">
                        <a:buNone/>
                      </a:pPr>
                      <a:r>
                        <a:rPr lang="en-US" sz="2800" b="0" i="0" u="none" strike="noStrike" dirty="0">
                          <a:solidFill>
                            <a:srgbClr val="000000"/>
                          </a:solidFill>
                          <a:effectLst/>
                          <a:latin typeface="Arial" panose="020B0604020202020204" pitchFamily="34" charset="0"/>
                        </a:rPr>
                        <a:t>System now maintains tracking with up to 40% occlusion</a:t>
                      </a:r>
                      <a:endParaRPr lang="en-US" sz="2800" b="0"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5864365"/>
                  </a:ext>
                </a:extLst>
              </a:tr>
            </a:tbl>
          </a:graphicData>
        </a:graphic>
      </p:graphicFrame>
      <p:sp>
        <p:nvSpPr>
          <p:cNvPr id="52" name="Rectangle 15">
            <a:extLst>
              <a:ext uri="{FF2B5EF4-FFF2-40B4-BE49-F238E27FC236}">
                <a16:creationId xmlns:a16="http://schemas.microsoft.com/office/drawing/2014/main" id="{138E678E-B7DB-D1CB-07C3-73C36B3EAEEE}"/>
              </a:ext>
            </a:extLst>
          </p:cNvPr>
          <p:cNvSpPr>
            <a:spLocks noChangeArrowheads="1"/>
          </p:cNvSpPr>
          <p:nvPr/>
        </p:nvSpPr>
        <p:spPr bwMode="auto">
          <a:xfrm>
            <a:off x="7501140" y="27718931"/>
            <a:ext cx="3024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IL" altLang="en-IL" sz="1800" b="0" i="0" u="none" strike="noStrike" cap="none" normalizeH="0" baseline="0">
                <a:ln>
                  <a:noFill/>
                </a:ln>
                <a:solidFill>
                  <a:schemeClr val="tx1"/>
                </a:solidFill>
                <a:effectLst/>
                <a:latin typeface="Arial" panose="020B0604020202020204" pitchFamily="34" charset="0"/>
              </a:rPr>
            </a:br>
            <a:endParaRPr kumimoji="0" lang="en-IL" altLang="en-IL" sz="1800" b="0" i="0" u="none" strike="noStrike" cap="none" normalizeH="0" baseline="0">
              <a:ln>
                <a:noFill/>
              </a:ln>
              <a:solidFill>
                <a:schemeClr val="tx1"/>
              </a:solidFill>
              <a:effectLst/>
              <a:latin typeface="Arial" panose="020B0604020202020204" pitchFamily="34" charset="0"/>
            </a:endParaRPr>
          </a:p>
        </p:txBody>
      </p:sp>
      <p:sp>
        <p:nvSpPr>
          <p:cNvPr id="54" name="TextBox 53">
            <a:extLst>
              <a:ext uri="{FF2B5EF4-FFF2-40B4-BE49-F238E27FC236}">
                <a16:creationId xmlns:a16="http://schemas.microsoft.com/office/drawing/2014/main" id="{103382CC-27CD-6C5A-DB30-1BE98682D544}"/>
              </a:ext>
            </a:extLst>
          </p:cNvPr>
          <p:cNvSpPr txBox="1"/>
          <p:nvPr/>
        </p:nvSpPr>
        <p:spPr>
          <a:xfrm>
            <a:off x="3548226" y="26323223"/>
            <a:ext cx="18872790" cy="1107996"/>
          </a:xfrm>
          <a:prstGeom prst="rect">
            <a:avLst/>
          </a:prstGeom>
          <a:noFill/>
        </p:spPr>
        <p:txBody>
          <a:bodyPr wrap="square">
            <a:spAutoFit/>
          </a:bodyPr>
          <a:lstStyle/>
          <a:p>
            <a:r>
              <a:rPr kumimoji="0" lang="en-US" sz="4800" b="1" i="1" u="none" strike="noStrike" kern="1200" cap="none" spc="0" normalizeH="0" baseline="0" noProof="0" dirty="0">
                <a:ln>
                  <a:noFill/>
                </a:ln>
                <a:solidFill>
                  <a:srgbClr val="156082"/>
                </a:solidFill>
                <a:effectLst/>
                <a:uLnTx/>
                <a:uFillTx/>
                <a:latin typeface="Aptos" panose="02110004020202020204"/>
                <a:ea typeface="+mn-ea"/>
                <a:cs typeface="+mn-cs"/>
              </a:rPr>
              <a:t>Tracking Challenges Matrix</a:t>
            </a:r>
          </a:p>
          <a:p>
            <a:endParaRPr lang="en-IL" dirty="0"/>
          </a:p>
        </p:txBody>
      </p:sp>
      <p:pic>
        <p:nvPicPr>
          <p:cNvPr id="3" name="Picture 2">
            <a:extLst>
              <a:ext uri="{FF2B5EF4-FFF2-40B4-BE49-F238E27FC236}">
                <a16:creationId xmlns:a16="http://schemas.microsoft.com/office/drawing/2014/main" id="{FB87807A-8F75-A910-F720-5D1E95E28A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47865" y="28604185"/>
            <a:ext cx="2798429" cy="617459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2">
            <a:extLst>
              <a:ext uri="{FF2B5EF4-FFF2-40B4-BE49-F238E27FC236}">
                <a16:creationId xmlns:a16="http://schemas.microsoft.com/office/drawing/2014/main" id="{9BC4E220-E6C7-1873-2F32-C632811D23A0}"/>
              </a:ext>
            </a:extLst>
          </p:cNvPr>
          <p:cNvGrpSpPr/>
          <p:nvPr/>
        </p:nvGrpSpPr>
        <p:grpSpPr>
          <a:xfrm>
            <a:off x="15956847" y="35483515"/>
            <a:ext cx="13688055" cy="7421036"/>
            <a:chOff x="-41534" y="0"/>
            <a:chExt cx="5055366" cy="3106210"/>
          </a:xfrm>
        </p:grpSpPr>
        <p:sp>
          <p:nvSpPr>
            <p:cNvPr id="5" name="Freeform 3">
              <a:extLst>
                <a:ext uri="{FF2B5EF4-FFF2-40B4-BE49-F238E27FC236}">
                  <a16:creationId xmlns:a16="http://schemas.microsoft.com/office/drawing/2014/main" id="{E52144D9-2805-EEFA-D0B2-87FC41DC558E}"/>
                </a:ext>
              </a:extLst>
            </p:cNvPr>
            <p:cNvSpPr/>
            <p:nvPr/>
          </p:nvSpPr>
          <p:spPr>
            <a:xfrm>
              <a:off x="59583" y="40330"/>
              <a:ext cx="4954249" cy="3028800"/>
            </a:xfrm>
            <a:custGeom>
              <a:avLst/>
              <a:gdLst/>
              <a:ahLst/>
              <a:cxnLst/>
              <a:rect l="l" t="t" r="r" b="b"/>
              <a:pathLst>
                <a:path w="4975733" h="1656548">
                  <a:moveTo>
                    <a:pt x="2540" y="1626069"/>
                  </a:moveTo>
                  <a:cubicBezTo>
                    <a:pt x="0" y="1634959"/>
                    <a:pt x="5080" y="1641309"/>
                    <a:pt x="31760" y="1642579"/>
                  </a:cubicBezTo>
                  <a:cubicBezTo>
                    <a:pt x="62664" y="1643848"/>
                    <a:pt x="89706" y="1643848"/>
                    <a:pt x="120610" y="1643848"/>
                  </a:cubicBezTo>
                  <a:cubicBezTo>
                    <a:pt x="244228" y="1645119"/>
                    <a:pt x="367847" y="1645119"/>
                    <a:pt x="495328" y="1646389"/>
                  </a:cubicBezTo>
                  <a:cubicBezTo>
                    <a:pt x="564863" y="1647659"/>
                    <a:pt x="634398" y="1648929"/>
                    <a:pt x="700071" y="1650198"/>
                  </a:cubicBezTo>
                  <a:cubicBezTo>
                    <a:pt x="815963" y="1651469"/>
                    <a:pt x="927992" y="1651469"/>
                    <a:pt x="1043884" y="1652739"/>
                  </a:cubicBezTo>
                  <a:cubicBezTo>
                    <a:pt x="1090241" y="1652739"/>
                    <a:pt x="1132734" y="1652739"/>
                    <a:pt x="1179091" y="1651469"/>
                  </a:cubicBezTo>
                  <a:cubicBezTo>
                    <a:pt x="1198407" y="1651469"/>
                    <a:pt x="1221585" y="1650198"/>
                    <a:pt x="1240901" y="1650198"/>
                  </a:cubicBezTo>
                  <a:cubicBezTo>
                    <a:pt x="1318162" y="1651469"/>
                    <a:pt x="2863390" y="1642579"/>
                    <a:pt x="2940651" y="1643848"/>
                  </a:cubicBezTo>
                  <a:cubicBezTo>
                    <a:pt x="3048817" y="1645119"/>
                    <a:pt x="3346274" y="1645119"/>
                    <a:pt x="3454439" y="1645119"/>
                  </a:cubicBezTo>
                  <a:cubicBezTo>
                    <a:pt x="3496933" y="1645119"/>
                    <a:pt x="3535564" y="1643848"/>
                    <a:pt x="3578058" y="1643848"/>
                  </a:cubicBezTo>
                  <a:lnTo>
                    <a:pt x="3786663" y="1647659"/>
                  </a:lnTo>
                  <a:cubicBezTo>
                    <a:pt x="3937323" y="1650198"/>
                    <a:pt x="4084120" y="1647659"/>
                    <a:pt x="4234779" y="1651469"/>
                  </a:cubicBezTo>
                  <a:cubicBezTo>
                    <a:pt x="4485879" y="1656548"/>
                    <a:pt x="4740842" y="1650198"/>
                    <a:pt x="4910963" y="1655279"/>
                  </a:cubicBezTo>
                  <a:cubicBezTo>
                    <a:pt x="4931283" y="1656548"/>
                    <a:pt x="4951603" y="1655279"/>
                    <a:pt x="4974463" y="1655279"/>
                  </a:cubicBezTo>
                  <a:lnTo>
                    <a:pt x="4974463" y="1595589"/>
                  </a:lnTo>
                  <a:cubicBezTo>
                    <a:pt x="4973193" y="1531729"/>
                    <a:pt x="4971923" y="1472300"/>
                    <a:pt x="4971923" y="1409156"/>
                  </a:cubicBezTo>
                  <a:cubicBezTo>
                    <a:pt x="4971923" y="1336108"/>
                    <a:pt x="4975733" y="1261821"/>
                    <a:pt x="4969383" y="1188773"/>
                  </a:cubicBezTo>
                  <a:cubicBezTo>
                    <a:pt x="4961763" y="1140487"/>
                    <a:pt x="4950333" y="188381"/>
                    <a:pt x="4950333" y="140095"/>
                  </a:cubicBezTo>
                  <a:cubicBezTo>
                    <a:pt x="4947793" y="106666"/>
                    <a:pt x="4946523" y="71999"/>
                    <a:pt x="4943983" y="38570"/>
                  </a:cubicBezTo>
                  <a:cubicBezTo>
                    <a:pt x="4943983" y="28665"/>
                    <a:pt x="4942713" y="18760"/>
                    <a:pt x="4941443" y="6350"/>
                  </a:cubicBezTo>
                  <a:cubicBezTo>
                    <a:pt x="4931283" y="3810"/>
                    <a:pt x="4922393" y="2540"/>
                    <a:pt x="4912233" y="1270"/>
                  </a:cubicBezTo>
                  <a:cubicBezTo>
                    <a:pt x="4904613" y="0"/>
                    <a:pt x="4896993" y="1270"/>
                    <a:pt x="4890643" y="1270"/>
                  </a:cubicBezTo>
                  <a:lnTo>
                    <a:pt x="12444" y="6350"/>
                  </a:lnTo>
                  <a:lnTo>
                    <a:pt x="2540" y="1626069"/>
                  </a:lnTo>
                  <a:close/>
                </a:path>
              </a:pathLst>
            </a:custGeom>
            <a:solidFill>
              <a:srgbClr val="FFFFFF">
                <a:alpha val="80000"/>
              </a:srgbClr>
            </a:solidFill>
          </p:spPr>
          <p:txBody>
            <a:bodyPr/>
            <a:lstStyle/>
            <a:p>
              <a:pPr marL="0" algn="r" defTabSz="457200" rtl="1" eaLnBrk="1" latinLnBrk="0" hangingPunct="1"/>
              <a:endParaRPr lang="LID4096"/>
            </a:p>
          </p:txBody>
        </p:sp>
        <p:sp>
          <p:nvSpPr>
            <p:cNvPr id="6" name="Freeform 4">
              <a:extLst>
                <a:ext uri="{FF2B5EF4-FFF2-40B4-BE49-F238E27FC236}">
                  <a16:creationId xmlns:a16="http://schemas.microsoft.com/office/drawing/2014/main" id="{21F3705E-DDC1-2D7A-0178-1FE6E34D222E}"/>
                </a:ext>
              </a:extLst>
            </p:cNvPr>
            <p:cNvSpPr/>
            <p:nvPr/>
          </p:nvSpPr>
          <p:spPr>
            <a:xfrm>
              <a:off x="-41534" y="140559"/>
              <a:ext cx="5031236" cy="2904301"/>
            </a:xfrm>
            <a:custGeom>
              <a:avLst/>
              <a:gdLst/>
              <a:ahLst/>
              <a:cxnLst/>
              <a:rect l="l" t="t" r="r" b="b"/>
              <a:pathLst>
                <a:path w="4951603" h="1646389">
                  <a:moveTo>
                    <a:pt x="4951603" y="1646389"/>
                  </a:moveTo>
                  <a:lnTo>
                    <a:pt x="0" y="1638769"/>
                  </a:lnTo>
                  <a:lnTo>
                    <a:pt x="0" y="584039"/>
                  </a:lnTo>
                  <a:lnTo>
                    <a:pt x="7620" y="20320"/>
                  </a:lnTo>
                  <a:lnTo>
                    <a:pt x="2484437" y="0"/>
                  </a:lnTo>
                  <a:lnTo>
                    <a:pt x="4930013" y="8890"/>
                  </a:lnTo>
                  <a:close/>
                </a:path>
              </a:pathLst>
            </a:custGeom>
            <a:solidFill>
              <a:srgbClr val="FFFFFF">
                <a:alpha val="80000"/>
              </a:srgbClr>
            </a:solidFill>
          </p:spPr>
          <p:txBody>
            <a:bodyPr/>
            <a:lstStyle/>
            <a:p>
              <a:pPr marL="0" algn="r" defTabSz="457200" rtl="1" eaLnBrk="1" latinLnBrk="0" hangingPunct="1"/>
              <a:endParaRPr lang="LID4096"/>
            </a:p>
          </p:txBody>
        </p:sp>
        <p:sp>
          <p:nvSpPr>
            <p:cNvPr id="7" name="Freeform 5">
              <a:extLst>
                <a:ext uri="{FF2B5EF4-FFF2-40B4-BE49-F238E27FC236}">
                  <a16:creationId xmlns:a16="http://schemas.microsoft.com/office/drawing/2014/main" id="{74271DB6-4DAE-0674-AB3E-B24CABA9C6C9}"/>
                </a:ext>
              </a:extLst>
            </p:cNvPr>
            <p:cNvSpPr/>
            <p:nvPr/>
          </p:nvSpPr>
          <p:spPr>
            <a:xfrm>
              <a:off x="59583" y="0"/>
              <a:ext cx="4917420" cy="3106210"/>
            </a:xfrm>
            <a:custGeom>
              <a:avLst/>
              <a:gdLst/>
              <a:ahLst/>
              <a:cxnLst/>
              <a:rect l="l" t="t" r="r" b="b"/>
              <a:pathLst>
                <a:path w="4980813" h="1673059">
                  <a:moveTo>
                    <a:pt x="4946523" y="21590"/>
                  </a:moveTo>
                  <a:cubicBezTo>
                    <a:pt x="4947793" y="34290"/>
                    <a:pt x="4947793" y="44450"/>
                    <a:pt x="4949063" y="54543"/>
                  </a:cubicBezTo>
                  <a:cubicBezTo>
                    <a:pt x="4951603" y="87972"/>
                    <a:pt x="4952873" y="122639"/>
                    <a:pt x="4955413" y="156068"/>
                  </a:cubicBezTo>
                  <a:cubicBezTo>
                    <a:pt x="4955413" y="204355"/>
                    <a:pt x="4968113" y="1156460"/>
                    <a:pt x="4974463" y="1204746"/>
                  </a:cubicBezTo>
                  <a:cubicBezTo>
                    <a:pt x="4980813" y="1277795"/>
                    <a:pt x="4977003" y="1352081"/>
                    <a:pt x="4977003" y="1425130"/>
                  </a:cubicBezTo>
                  <a:cubicBezTo>
                    <a:pt x="4977003" y="1489511"/>
                    <a:pt x="4978273" y="1548940"/>
                    <a:pt x="4979543" y="1612098"/>
                  </a:cubicBezTo>
                  <a:lnTo>
                    <a:pt x="4979543" y="1671789"/>
                  </a:lnTo>
                  <a:cubicBezTo>
                    <a:pt x="4956683" y="1671789"/>
                    <a:pt x="4936363" y="1673059"/>
                    <a:pt x="4916043" y="1671789"/>
                  </a:cubicBezTo>
                  <a:cubicBezTo>
                    <a:pt x="4670722" y="1666709"/>
                    <a:pt x="4415760" y="1673059"/>
                    <a:pt x="4164661" y="1667979"/>
                  </a:cubicBezTo>
                  <a:cubicBezTo>
                    <a:pt x="4014001" y="1664169"/>
                    <a:pt x="3867204" y="1666709"/>
                    <a:pt x="3716545" y="1664169"/>
                  </a:cubicBezTo>
                  <a:lnTo>
                    <a:pt x="3507939" y="1660359"/>
                  </a:lnTo>
                  <a:cubicBezTo>
                    <a:pt x="3465445" y="1660359"/>
                    <a:pt x="3426814" y="1661629"/>
                    <a:pt x="3384320" y="1661629"/>
                  </a:cubicBezTo>
                  <a:cubicBezTo>
                    <a:pt x="3276154" y="1660359"/>
                    <a:pt x="2978698" y="1661629"/>
                    <a:pt x="2870532" y="1660359"/>
                  </a:cubicBezTo>
                  <a:cubicBezTo>
                    <a:pt x="2793271" y="1659089"/>
                    <a:pt x="1248043" y="1667979"/>
                    <a:pt x="1170781" y="1666709"/>
                  </a:cubicBezTo>
                  <a:cubicBezTo>
                    <a:pt x="1151466" y="1666709"/>
                    <a:pt x="1128288" y="1667979"/>
                    <a:pt x="1108972" y="1667979"/>
                  </a:cubicBezTo>
                  <a:cubicBezTo>
                    <a:pt x="1062615" y="1667979"/>
                    <a:pt x="1020122" y="1669248"/>
                    <a:pt x="973765" y="1669248"/>
                  </a:cubicBezTo>
                  <a:cubicBezTo>
                    <a:pt x="857873" y="1669248"/>
                    <a:pt x="745844" y="1667979"/>
                    <a:pt x="629952" y="1666709"/>
                  </a:cubicBezTo>
                  <a:cubicBezTo>
                    <a:pt x="560416" y="1665439"/>
                    <a:pt x="490881" y="1664169"/>
                    <a:pt x="425209" y="1662898"/>
                  </a:cubicBezTo>
                  <a:cubicBezTo>
                    <a:pt x="301591" y="1661629"/>
                    <a:pt x="177972" y="1660359"/>
                    <a:pt x="50491" y="1660359"/>
                  </a:cubicBezTo>
                  <a:cubicBezTo>
                    <a:pt x="38100" y="1660359"/>
                    <a:pt x="29210" y="1660359"/>
                    <a:pt x="19050" y="1659089"/>
                  </a:cubicBezTo>
                  <a:cubicBezTo>
                    <a:pt x="10160" y="1657819"/>
                    <a:pt x="5080" y="1651469"/>
                    <a:pt x="7620" y="1642579"/>
                  </a:cubicBezTo>
                  <a:cubicBezTo>
                    <a:pt x="16510" y="1610846"/>
                    <a:pt x="12700" y="1579893"/>
                    <a:pt x="11430" y="1547702"/>
                  </a:cubicBezTo>
                  <a:cubicBezTo>
                    <a:pt x="10160" y="1482083"/>
                    <a:pt x="6350" y="1417701"/>
                    <a:pt x="7620" y="1352081"/>
                  </a:cubicBezTo>
                  <a:cubicBezTo>
                    <a:pt x="5080" y="1270366"/>
                    <a:pt x="0" y="258831"/>
                    <a:pt x="7620" y="175878"/>
                  </a:cubicBezTo>
                  <a:cubicBezTo>
                    <a:pt x="8890" y="159783"/>
                    <a:pt x="7620" y="142449"/>
                    <a:pt x="8890" y="126354"/>
                  </a:cubicBezTo>
                  <a:cubicBezTo>
                    <a:pt x="10160" y="100353"/>
                    <a:pt x="12700" y="71877"/>
                    <a:pt x="13970" y="44450"/>
                  </a:cubicBezTo>
                  <a:cubicBezTo>
                    <a:pt x="13970" y="41910"/>
                    <a:pt x="15240" y="39370"/>
                    <a:pt x="16510" y="38100"/>
                  </a:cubicBezTo>
                  <a:cubicBezTo>
                    <a:pt x="38100" y="35560"/>
                    <a:pt x="81396" y="30480"/>
                    <a:pt x="143205" y="29210"/>
                  </a:cubicBezTo>
                  <a:cubicBezTo>
                    <a:pt x="247508" y="25400"/>
                    <a:pt x="351811" y="22860"/>
                    <a:pt x="459977" y="20320"/>
                  </a:cubicBezTo>
                  <a:cubicBezTo>
                    <a:pt x="533375" y="17780"/>
                    <a:pt x="606773" y="16510"/>
                    <a:pt x="676309" y="13970"/>
                  </a:cubicBezTo>
                  <a:cubicBezTo>
                    <a:pt x="745844" y="11430"/>
                    <a:pt x="819242" y="8890"/>
                    <a:pt x="888777" y="8890"/>
                  </a:cubicBezTo>
                  <a:cubicBezTo>
                    <a:pt x="966039" y="7620"/>
                    <a:pt x="1043300" y="10160"/>
                    <a:pt x="1120562" y="8890"/>
                  </a:cubicBezTo>
                  <a:cubicBezTo>
                    <a:pt x="1217138" y="8890"/>
                    <a:pt x="2967109" y="6350"/>
                    <a:pt x="3063686" y="5080"/>
                  </a:cubicBezTo>
                  <a:cubicBezTo>
                    <a:pt x="3156399" y="3810"/>
                    <a:pt x="3249113" y="2540"/>
                    <a:pt x="3345690" y="2540"/>
                  </a:cubicBezTo>
                  <a:cubicBezTo>
                    <a:pt x="3504076" y="1270"/>
                    <a:pt x="3658599" y="0"/>
                    <a:pt x="3816984" y="0"/>
                  </a:cubicBezTo>
                  <a:cubicBezTo>
                    <a:pt x="3882657" y="0"/>
                    <a:pt x="3952192" y="2540"/>
                    <a:pt x="4017864" y="2540"/>
                  </a:cubicBezTo>
                  <a:cubicBezTo>
                    <a:pt x="4199428" y="3810"/>
                    <a:pt x="4384855" y="5080"/>
                    <a:pt x="4566420" y="7620"/>
                  </a:cubicBezTo>
                  <a:cubicBezTo>
                    <a:pt x="4662997" y="8890"/>
                    <a:pt x="4759573" y="12700"/>
                    <a:pt x="4856150" y="16510"/>
                  </a:cubicBezTo>
                  <a:lnTo>
                    <a:pt x="4916043" y="16510"/>
                  </a:lnTo>
                  <a:cubicBezTo>
                    <a:pt x="4927473" y="17780"/>
                    <a:pt x="4936363" y="20320"/>
                    <a:pt x="4946523" y="21590"/>
                  </a:cubicBezTo>
                  <a:close/>
                  <a:moveTo>
                    <a:pt x="4956683" y="1655279"/>
                  </a:moveTo>
                  <a:cubicBezTo>
                    <a:pt x="4957953" y="1638769"/>
                    <a:pt x="4959223" y="1626069"/>
                    <a:pt x="4959223" y="1613369"/>
                  </a:cubicBezTo>
                  <a:cubicBezTo>
                    <a:pt x="4957953" y="1542750"/>
                    <a:pt x="4956683" y="1477130"/>
                    <a:pt x="4956683" y="1406558"/>
                  </a:cubicBezTo>
                  <a:cubicBezTo>
                    <a:pt x="4956683" y="1374367"/>
                    <a:pt x="4959223" y="1342176"/>
                    <a:pt x="4957953" y="1309986"/>
                  </a:cubicBezTo>
                  <a:cubicBezTo>
                    <a:pt x="4957953" y="1280271"/>
                    <a:pt x="4956683" y="1249318"/>
                    <a:pt x="4955413" y="1219604"/>
                  </a:cubicBezTo>
                  <a:cubicBezTo>
                    <a:pt x="4950333" y="1173794"/>
                    <a:pt x="4938903" y="225402"/>
                    <a:pt x="4938903" y="179592"/>
                  </a:cubicBezTo>
                  <a:cubicBezTo>
                    <a:pt x="4936363" y="141211"/>
                    <a:pt x="4933823" y="101592"/>
                    <a:pt x="4931283" y="63210"/>
                  </a:cubicBezTo>
                  <a:cubicBezTo>
                    <a:pt x="4930013" y="44450"/>
                    <a:pt x="4928743" y="43180"/>
                    <a:pt x="4910233" y="41910"/>
                  </a:cubicBezTo>
                  <a:cubicBezTo>
                    <a:pt x="4898644" y="41910"/>
                    <a:pt x="4890918" y="41910"/>
                    <a:pt x="4879328" y="40640"/>
                  </a:cubicBezTo>
                  <a:cubicBezTo>
                    <a:pt x="4782752" y="36830"/>
                    <a:pt x="4682312" y="31750"/>
                    <a:pt x="4585735" y="30480"/>
                  </a:cubicBezTo>
                  <a:cubicBezTo>
                    <a:pt x="4350088" y="26670"/>
                    <a:pt x="4110578" y="25400"/>
                    <a:pt x="3874930" y="22860"/>
                  </a:cubicBezTo>
                  <a:lnTo>
                    <a:pt x="3596790" y="22860"/>
                  </a:lnTo>
                  <a:cubicBezTo>
                    <a:pt x="3473171" y="22860"/>
                    <a:pt x="3349553" y="22860"/>
                    <a:pt x="3229798" y="24130"/>
                  </a:cubicBezTo>
                  <a:cubicBezTo>
                    <a:pt x="3125495" y="25400"/>
                    <a:pt x="1367798" y="29210"/>
                    <a:pt x="1263495" y="29210"/>
                  </a:cubicBezTo>
                  <a:cubicBezTo>
                    <a:pt x="1093520" y="29210"/>
                    <a:pt x="923545" y="26670"/>
                    <a:pt x="753570" y="33020"/>
                  </a:cubicBezTo>
                  <a:cubicBezTo>
                    <a:pt x="664719" y="36830"/>
                    <a:pt x="579732" y="36830"/>
                    <a:pt x="494744" y="38100"/>
                  </a:cubicBezTo>
                  <a:cubicBezTo>
                    <a:pt x="347948" y="41910"/>
                    <a:pt x="201151" y="45720"/>
                    <a:pt x="54354" y="50800"/>
                  </a:cubicBezTo>
                  <a:cubicBezTo>
                    <a:pt x="36830" y="50800"/>
                    <a:pt x="34290" y="53305"/>
                    <a:pt x="33020" y="68163"/>
                  </a:cubicBezTo>
                  <a:cubicBezTo>
                    <a:pt x="31750" y="90449"/>
                    <a:pt x="31750" y="112735"/>
                    <a:pt x="30480" y="135020"/>
                  </a:cubicBezTo>
                  <a:cubicBezTo>
                    <a:pt x="29210" y="172164"/>
                    <a:pt x="26670" y="208069"/>
                    <a:pt x="25400" y="245212"/>
                  </a:cubicBezTo>
                  <a:cubicBezTo>
                    <a:pt x="20320" y="284832"/>
                    <a:pt x="26670" y="1253033"/>
                    <a:pt x="29210" y="1292652"/>
                  </a:cubicBezTo>
                  <a:cubicBezTo>
                    <a:pt x="29210" y="1334748"/>
                    <a:pt x="29210" y="1378082"/>
                    <a:pt x="30480" y="1420177"/>
                  </a:cubicBezTo>
                  <a:cubicBezTo>
                    <a:pt x="30480" y="1451130"/>
                    <a:pt x="33020" y="1482083"/>
                    <a:pt x="33020" y="1513035"/>
                  </a:cubicBezTo>
                  <a:cubicBezTo>
                    <a:pt x="33020" y="1546464"/>
                    <a:pt x="33020" y="1579893"/>
                    <a:pt x="31750" y="1613369"/>
                  </a:cubicBezTo>
                  <a:lnTo>
                    <a:pt x="31750" y="1623529"/>
                  </a:lnTo>
                  <a:cubicBezTo>
                    <a:pt x="31750" y="1633689"/>
                    <a:pt x="35560" y="1637499"/>
                    <a:pt x="44450" y="1637499"/>
                  </a:cubicBezTo>
                  <a:cubicBezTo>
                    <a:pt x="89122" y="1637499"/>
                    <a:pt x="143205" y="1638769"/>
                    <a:pt x="193425" y="1638769"/>
                  </a:cubicBezTo>
                  <a:cubicBezTo>
                    <a:pt x="266823" y="1638769"/>
                    <a:pt x="344084" y="1636229"/>
                    <a:pt x="417483" y="1638769"/>
                  </a:cubicBezTo>
                  <a:cubicBezTo>
                    <a:pt x="537238" y="1642579"/>
                    <a:pt x="656993" y="1645119"/>
                    <a:pt x="776748" y="1643849"/>
                  </a:cubicBezTo>
                  <a:cubicBezTo>
                    <a:pt x="854010" y="1642579"/>
                    <a:pt x="927408" y="1645119"/>
                    <a:pt x="1004669" y="1645119"/>
                  </a:cubicBezTo>
                  <a:cubicBezTo>
                    <a:pt x="1116698" y="1645119"/>
                    <a:pt x="1228727" y="1643849"/>
                    <a:pt x="1340757" y="1645119"/>
                  </a:cubicBezTo>
                  <a:cubicBezTo>
                    <a:pt x="1506869" y="1646389"/>
                    <a:pt x="3330238" y="1636229"/>
                    <a:pt x="3500212" y="1638769"/>
                  </a:cubicBezTo>
                  <a:cubicBezTo>
                    <a:pt x="3573611" y="1640039"/>
                    <a:pt x="3647009" y="1641309"/>
                    <a:pt x="3716545" y="1641309"/>
                  </a:cubicBezTo>
                  <a:cubicBezTo>
                    <a:pt x="3844026" y="1643849"/>
                    <a:pt x="3967644" y="1640039"/>
                    <a:pt x="4095125" y="1643849"/>
                  </a:cubicBezTo>
                  <a:cubicBezTo>
                    <a:pt x="4199428" y="1646389"/>
                    <a:pt x="4303731" y="1646389"/>
                    <a:pt x="4408034" y="1648929"/>
                  </a:cubicBezTo>
                  <a:cubicBezTo>
                    <a:pt x="4562557" y="1652739"/>
                    <a:pt x="4717080" y="1655279"/>
                    <a:pt x="4871602" y="1656549"/>
                  </a:cubicBezTo>
                  <a:cubicBezTo>
                    <a:pt x="4918583" y="1656549"/>
                    <a:pt x="4936363" y="1655279"/>
                    <a:pt x="4956683" y="1655279"/>
                  </a:cubicBezTo>
                  <a:close/>
                </a:path>
              </a:pathLst>
            </a:custGeom>
            <a:solidFill>
              <a:srgbClr val="FFFFFF">
                <a:alpha val="80000"/>
              </a:srgbClr>
            </a:solidFill>
          </p:spPr>
          <p:txBody>
            <a:bodyPr/>
            <a:lstStyle/>
            <a:p>
              <a:pPr marL="0" algn="r" defTabSz="457200" rtl="1" eaLnBrk="1" latinLnBrk="0" hangingPunct="1"/>
              <a:endParaRPr lang="LID4096"/>
            </a:p>
          </p:txBody>
        </p:sp>
      </p:grpSp>
      <p:sp>
        <p:nvSpPr>
          <p:cNvPr id="9" name="TextBox 8">
            <a:extLst>
              <a:ext uri="{FF2B5EF4-FFF2-40B4-BE49-F238E27FC236}">
                <a16:creationId xmlns:a16="http://schemas.microsoft.com/office/drawing/2014/main" id="{F6A75506-ECCD-68E9-4C0C-9A023EA80612}"/>
              </a:ext>
            </a:extLst>
          </p:cNvPr>
          <p:cNvSpPr txBox="1"/>
          <p:nvPr/>
        </p:nvSpPr>
        <p:spPr>
          <a:xfrm>
            <a:off x="16554936" y="36763239"/>
            <a:ext cx="12251942" cy="5909310"/>
          </a:xfrm>
          <a:prstGeom prst="rect">
            <a:avLst/>
          </a:prstGeom>
          <a:noFill/>
        </p:spPr>
        <p:txBody>
          <a:bodyPr wrap="square">
            <a:spAutoFit/>
          </a:bodyPr>
          <a:lstStyle/>
          <a:p>
            <a:pPr>
              <a:buNone/>
            </a:pPr>
            <a:endParaRPr lang="en-US" b="1" dirty="0"/>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AR tracking was accurate</a:t>
            </a:r>
            <a:r>
              <a:rPr lang="en-US" sz="3000" dirty="0">
                <a:latin typeface="Arial" panose="020B0604020202020204" pitchFamily="34" charset="0"/>
                <a:cs typeface="Arial" panose="020B0604020202020204" pitchFamily="34" charset="0"/>
              </a:rPr>
              <a:t>: both Fixed and Slope notebooks were reliably detected.</a:t>
            </a: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Coordinate mapping was precise</a:t>
            </a:r>
            <a:r>
              <a:rPr lang="en-US" sz="3000" dirty="0">
                <a:latin typeface="Arial" panose="020B0604020202020204" pitchFamily="34" charset="0"/>
                <a:cs typeface="Arial" panose="020B0604020202020204" pitchFamily="34" charset="0"/>
              </a:rPr>
              <a:t>, allowing for accurate point placement.</a:t>
            </a: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Real-time feedback</a:t>
            </a:r>
            <a:r>
              <a:rPr lang="en-US" sz="3000" dirty="0">
                <a:latin typeface="Arial" panose="020B0604020202020204" pitchFamily="34" charset="0"/>
                <a:cs typeface="Arial" panose="020B0604020202020204" pitchFamily="34" charset="0"/>
              </a:rPr>
              <a:t> was provided instantly upon point selection.</a:t>
            </a: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UI remained stable and responsive</a:t>
            </a:r>
            <a:r>
              <a:rPr lang="en-US" sz="3000" dirty="0">
                <a:latin typeface="Arial" panose="020B0604020202020204" pitchFamily="34" charset="0"/>
                <a:cs typeface="Arial" panose="020B0604020202020204" pitchFamily="34" charset="0"/>
              </a:rPr>
              <a:t> throughout the interaction.</a:t>
            </a: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Users successfully selected points</a:t>
            </a:r>
            <a:r>
              <a:rPr lang="en-US" sz="3000" dirty="0">
                <a:latin typeface="Arial" panose="020B0604020202020204" pitchFamily="34" charset="0"/>
                <a:cs typeface="Arial" panose="020B0604020202020204" pitchFamily="34" charset="0"/>
              </a:rPr>
              <a:t>, triggering correct slope validation.</a:t>
            </a: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"Correct!" message confirmed</a:t>
            </a:r>
            <a:r>
              <a:rPr lang="en-US" sz="3000" dirty="0">
                <a:latin typeface="Arial" panose="020B0604020202020204" pitchFamily="34" charset="0"/>
                <a:cs typeface="Arial" panose="020B0604020202020204" pitchFamily="34" charset="0"/>
              </a:rPr>
              <a:t> accurate answers.</a:t>
            </a: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Score system worked</a:t>
            </a:r>
            <a:r>
              <a:rPr lang="en-US" sz="3000" dirty="0">
                <a:latin typeface="Arial" panose="020B0604020202020204" pitchFamily="34" charset="0"/>
                <a:cs typeface="Arial" panose="020B0604020202020204" pitchFamily="34" charset="0"/>
              </a:rPr>
              <a:t> (e.g., “Score: 10”), supporting gamification.</a:t>
            </a:r>
          </a:p>
          <a:p>
            <a:pPr>
              <a:buFont typeface="Arial" panose="020B0604020202020204" pitchFamily="34" charset="0"/>
              <a:buChar char="•"/>
            </a:pPr>
            <a:r>
              <a:rPr lang="en-US" sz="3000" b="1" dirty="0">
                <a:latin typeface="Arial" panose="020B0604020202020204" pitchFamily="34" charset="0"/>
                <a:cs typeface="Arial" panose="020B0604020202020204" pitchFamily="34" charset="0"/>
              </a:rPr>
              <a:t>Sequential question system</a:t>
            </a:r>
            <a:r>
              <a:rPr lang="en-US" sz="3000" dirty="0">
                <a:latin typeface="Arial" panose="020B0604020202020204" pitchFamily="34" charset="0"/>
                <a:cs typeface="Arial" panose="020B0604020202020204" pitchFamily="34" charset="0"/>
              </a:rPr>
              <a:t> (e.g., “Question 2/10”) guided user progress.</a:t>
            </a:r>
          </a:p>
        </p:txBody>
      </p:sp>
      <p:sp>
        <p:nvSpPr>
          <p:cNvPr id="12" name="TextBox 11">
            <a:extLst>
              <a:ext uri="{FF2B5EF4-FFF2-40B4-BE49-F238E27FC236}">
                <a16:creationId xmlns:a16="http://schemas.microsoft.com/office/drawing/2014/main" id="{C4984E7D-E843-2214-5A66-F72ABA504E62}"/>
              </a:ext>
            </a:extLst>
          </p:cNvPr>
          <p:cNvSpPr txBox="1"/>
          <p:nvPr/>
        </p:nvSpPr>
        <p:spPr>
          <a:xfrm>
            <a:off x="18650866" y="35875783"/>
            <a:ext cx="18872200" cy="830997"/>
          </a:xfrm>
          <a:prstGeom prst="rect">
            <a:avLst/>
          </a:prstGeom>
          <a:noFill/>
        </p:spPr>
        <p:txBody>
          <a:bodyPr wrap="square">
            <a:spAutoFit/>
          </a:bodyPr>
          <a:lstStyle/>
          <a:p>
            <a:r>
              <a:rPr kumimoji="0" lang="en-US" sz="4800" b="1" i="1" u="none" strike="noStrike" kern="1200" cap="none" spc="0" normalizeH="0" baseline="0" noProof="0" dirty="0">
                <a:ln>
                  <a:noFill/>
                </a:ln>
                <a:solidFill>
                  <a:srgbClr val="156082"/>
                </a:solidFill>
                <a:effectLst/>
                <a:uLnTx/>
                <a:uFillTx/>
                <a:latin typeface="Aptos" panose="02110004020202020204"/>
                <a:ea typeface="+mn-ea"/>
                <a:cs typeface="+mn-cs"/>
              </a:rPr>
              <a:t>Technical Performance Results</a:t>
            </a:r>
          </a:p>
        </p:txBody>
      </p:sp>
      <p:pic>
        <p:nvPicPr>
          <p:cNvPr id="1028" name="Picture 4">
            <a:extLst>
              <a:ext uri="{FF2B5EF4-FFF2-40B4-BE49-F238E27FC236}">
                <a16:creationId xmlns:a16="http://schemas.microsoft.com/office/drawing/2014/main" id="{18635FC1-6AAD-3221-C964-B0961F003A8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313" y="13508667"/>
            <a:ext cx="14021387" cy="1095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2963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258</TotalTime>
  <Words>484</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Slope Hunter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שיראל גולדנברג</dc:creator>
  <cp:lastModifiedBy>שיראל גולדנברג</cp:lastModifiedBy>
  <cp:revision>6</cp:revision>
  <dcterms:created xsi:type="dcterms:W3CDTF">2025-07-15T10:35:46Z</dcterms:created>
  <dcterms:modified xsi:type="dcterms:W3CDTF">2025-07-19T10:17:38Z</dcterms:modified>
</cp:coreProperties>
</file>