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צפון, מחוז דן, מחוז ירושלים, מחוז שרון ועמקים, מחוז דרום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במחוז דרום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13248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12650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מאבטח/ת / שומר/ת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137,988סך הכל דורשי עבודה במחוז צפון  </a:t>
            </a:r>
            <a:br/>
            <a:br/>
            <a:r>
              <a:t>147,320סך הכל דורשי עבודה במחוז דן  </a:t>
            </a:r>
            <a:br/>
            <a:br/>
            <a:r>
              <a:t>94,216סך הכל דורשי עבודה במחוז ירושלים  </a:t>
            </a:r>
            <a:br/>
            <a:br/>
            <a:r>
              <a:t>92,700סך הכל דורשי עבודה במחוז שרון ועמקים  </a:t>
            </a:r>
            <a:br/>
            <a:br/>
            <a:r>
              <a:t>91,677סך הכל דורשי עבודה במחוז דרום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2438400" cy="2414447"/>
          </a:xfrm>
          <a:prstGeom prst="rect">
            <a:avLst/>
          </a:prstGeom>
        </p:spPr>
      </p:pic>
      <p:pic>
        <p:nvPicPr>
          <p:cNvPr id="5" name="Picture 4" descr="גרף_סוג_תביעה_מחוז צפון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645920"/>
            <a:ext cx="2438400" cy="2414447"/>
          </a:xfrm>
          <a:prstGeom prst="rect">
            <a:avLst/>
          </a:prstGeom>
        </p:spPr>
      </p:pic>
      <p:pic>
        <p:nvPicPr>
          <p:cNvPr id="6" name="Picture 5" descr="גרף_סוג_תביעה_מחוז ד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645920"/>
            <a:ext cx="2438400" cy="2305729"/>
          </a:xfrm>
          <a:prstGeom prst="rect">
            <a:avLst/>
          </a:prstGeom>
        </p:spPr>
      </p:pic>
      <p:pic>
        <p:nvPicPr>
          <p:cNvPr id="7" name="Picture 6" descr="גרף_סוג_תביעה_מחוז ירושלים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645920"/>
            <a:ext cx="2438400" cy="2414447"/>
          </a:xfrm>
          <a:prstGeom prst="rect">
            <a:avLst/>
          </a:prstGeom>
        </p:spPr>
      </p:pic>
      <p:pic>
        <p:nvPicPr>
          <p:cNvPr id="8" name="Picture 7" descr="גרף_סוג_תביעה_מחוז שרון ועמקים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1645920"/>
            <a:ext cx="2438400" cy="2390960"/>
          </a:xfrm>
          <a:prstGeom prst="rect">
            <a:avLst/>
          </a:prstGeom>
        </p:spPr>
      </p:pic>
      <p:pic>
        <p:nvPicPr>
          <p:cNvPr id="9" name="Picture 8" descr="גרף_סוג_תביעה_מחוז דרום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9" y="1645920"/>
            <a:ext cx="2438400" cy="24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03079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2438400" cy="2164650"/>
          </a:xfrm>
          <a:prstGeom prst="rect">
            <a:avLst/>
          </a:prstGeom>
        </p:spPr>
      </p:pic>
      <p:pic>
        <p:nvPicPr>
          <p:cNvPr id="5" name="Picture 4" descr="גרף_השכלה_מחוז צפון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645920"/>
            <a:ext cx="2438400" cy="2160159"/>
          </a:xfrm>
          <a:prstGeom prst="rect">
            <a:avLst/>
          </a:prstGeom>
        </p:spPr>
      </p:pic>
      <p:pic>
        <p:nvPicPr>
          <p:cNvPr id="6" name="Picture 5" descr="גרף_השכלה_מחוז ד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645920"/>
            <a:ext cx="2438400" cy="2229543"/>
          </a:xfrm>
          <a:prstGeom prst="rect">
            <a:avLst/>
          </a:prstGeom>
        </p:spPr>
      </p:pic>
      <p:pic>
        <p:nvPicPr>
          <p:cNvPr id="7" name="Picture 6" descr="גרף_השכלה_מחוז ירושלים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645920"/>
            <a:ext cx="2438400" cy="2155687"/>
          </a:xfrm>
          <a:prstGeom prst="rect">
            <a:avLst/>
          </a:prstGeom>
        </p:spPr>
      </p:pic>
      <p:pic>
        <p:nvPicPr>
          <p:cNvPr id="8" name="Picture 7" descr="גרף_השכלה_מחוז שרון ועמקים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1645920"/>
            <a:ext cx="2438400" cy="2191993"/>
          </a:xfrm>
          <a:prstGeom prst="rect">
            <a:avLst/>
          </a:prstGeom>
        </p:spPr>
      </p:pic>
      <p:pic>
        <p:nvPicPr>
          <p:cNvPr id="9" name="Picture 8" descr="גרף_השכלה_מחוז דרום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9" y="1645920"/>
            <a:ext cx="2438400" cy="21379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74767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