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אופקים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אופקים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2,883סך הכל דורשי עבודה בלשכת אופקים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76483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347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4829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