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אשדוד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אשדוד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אחראי/ת משמרת / מנהל/ת 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נציג/ת שירות לקוחות טלפוני / מוקדן/ית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16,233סך הכל דורשי עבודה בלשכת אשדוד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אשדוד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28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9229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אשדוד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3293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42543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