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אשקלון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אשקלון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נציג/ת שירות לקוחות טלפוני / מוקדן/ית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10,715סך הכל דורשי עבודה בלשכת אשקלון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אשקל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7648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אשקל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47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9448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