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  <a:br/>
            <a:r>
              <a:t>השוואת כלל הארץ, מחוז דרום, לשכת באר שבע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31/08/2021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בלשכת באר שבע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828800"/>
          <a:ext cx="5486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24690">
                <a:tc>
                  <a:txBody>
                    <a:bodyPr/>
                    <a:lstStyle/>
                    <a:p>
                      <a:r>
                        <a:t>כמות דרישות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שם המקצוע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דירוג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3167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לא מקצועי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3070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לא ידוע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ניקיון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מוכר/ת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פקיד/ה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מטפל/ת סיעודי/ת / מט"ב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מאבטח/ת / שומר/ת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ייצור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סייע/ת / מטפל/ת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124700">
                <a:tc>
                  <a:txBody>
                    <a:bodyPr/>
                    <a:lstStyle/>
                    <a:p>
                      <a:r>
                        <a:t>1045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מזכיר/ה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12527280" cy="7770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563,901סך הכל דורשי עבודה בכלל הארץ  </a:t>
            </a:r>
            <a:br/>
            <a:br/>
            <a:r>
              <a:t>91,677סך הכל דורשי עבודה במחוז דרום  </a:t>
            </a:r>
            <a:br/>
            <a:br/>
            <a:r>
              <a:t>23,839סך הכל דורשי עבודה בלשכת באר שבע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828894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838400"/>
          </a:xfrm>
          <a:prstGeom prst="rect">
            <a:avLst/>
          </a:prstGeom>
        </p:spPr>
      </p:pic>
      <p:pic>
        <p:nvPicPr>
          <p:cNvPr id="6" name="Picture 5" descr="גרף_סוג_תביעה_לשכת באר שבע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83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631936" cy="43241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90990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63040"/>
            <a:ext cx="7315200" cy="58592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329301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275962"/>
          </a:xfrm>
          <a:prstGeom prst="rect">
            <a:avLst/>
          </a:prstGeom>
        </p:spPr>
      </p:pic>
      <p:pic>
        <p:nvPicPr>
          <p:cNvPr id="6" name="Picture 5" descr="גרף_השכלה_לשכת באר שבע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284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963258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0789920" cy="60054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