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דימונה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דימונה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5,805סך הכל דורשי עבודה בלשכת דימונה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דימונ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28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922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דימונ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20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254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