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ירוחם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ירוחם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מאבטח/ת / שומר/ת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אורז/ת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איש/ת אחזקה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4529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1,222סך הכל דורשי עבודה בלשכת ירוחם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ירוח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84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ירוח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36789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