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נתיבות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נתיבות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נציג/ת שירות לקוחות טלפוני / מוקדן/ית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3,506סך הכל דורשי עבודה בלשכת נתיבות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נתיב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70438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נתיב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839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254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