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ערד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ערד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נהג/ת אוטובוס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נהג/ת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5,310סך הכל דורשי עבודה בלשכת ערד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ער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28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5230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ער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449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26431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