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קרית גת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קרית גת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אורז/ת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5,726סך הכל דורשי עבודה בלשכת קרית גת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קרית ג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82527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קרית ג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11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55202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