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קרית מלאכי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קרית מלאכי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3,667סך הכל דורשי עבודה בלשכת קרית מלאכי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קרית מלאכי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0912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קרית מלאכי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93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80521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