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כלל הארץ, מחוז דרום, לשכת רהט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31/08/2021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רהט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ניקיון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אורז/ת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חקלאי/ת / עובד/ת חקלאות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חקלאות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נהג/ת 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מטפל/ת סיעודי/ת / מט"ב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4529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91,677סך הכל דורשי עבודה במחוז דרום  </a:t>
            </a:r>
            <a:br/>
            <a:br/>
            <a:r>
              <a:t>4,496סך הכל דורשי עבודה בלשכת רהט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828894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838400"/>
          </a:xfrm>
          <a:prstGeom prst="rect">
            <a:avLst/>
          </a:prstGeom>
        </p:spPr>
      </p:pic>
      <p:pic>
        <p:nvPicPr>
          <p:cNvPr id="6" name="Picture 5" descr="גרף_סוג_תביעה_לשכת רהט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8479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4324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54722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5859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329301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275962"/>
          </a:xfrm>
          <a:prstGeom prst="rect">
            <a:avLst/>
          </a:prstGeom>
        </p:spPr>
      </p:pic>
      <p:pic>
        <p:nvPicPr>
          <p:cNvPr id="6" name="Picture 5" descr="גרף_השכלה_לשכת רהט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3747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287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6005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