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כלל הארץ, מחוז דרום, לשכת שדרות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31/08/2021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שדרות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אורז/ת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אחראי/ת משמרת / מנהל/ת צוות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770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2,459סך הכל דורשי עבודה בלשכת שדרות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828894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838400"/>
          </a:xfrm>
          <a:prstGeom prst="rect">
            <a:avLst/>
          </a:prstGeom>
        </p:spPr>
      </p:pic>
      <p:pic>
        <p:nvPicPr>
          <p:cNvPr id="6" name="Picture 5" descr="גרף_סוג_תביעה_לשכת שדרו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8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43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9229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5859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329301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275962"/>
          </a:xfrm>
          <a:prstGeom prst="rect">
            <a:avLst/>
          </a:prstGeom>
        </p:spPr>
      </p:pic>
      <p:pic>
        <p:nvPicPr>
          <p:cNvPr id="6" name="Picture 5" descr="גרף_השכלה_לשכת שדרו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4590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42543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6005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