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לשכת אופקים, לשכת אילת, לשכת שדרות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שדרות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אורז/ת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2,883סך הכל דורשי עבודה בלשכת אופקים  </a:t>
            </a:r>
            <a:br/>
            <a:br/>
            <a:r>
              <a:t>5,314סך הכל דורשי עבודה בלשכת אילת  </a:t>
            </a:r>
            <a:br/>
            <a:br/>
            <a:r>
              <a:t>2,459סך הכל דורשי עבודה בלשכת שדרות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38400"/>
          </a:xfrm>
          <a:prstGeom prst="rect">
            <a:avLst/>
          </a:prstGeom>
        </p:spPr>
      </p:pic>
      <p:pic>
        <p:nvPicPr>
          <p:cNvPr id="5" name="Picture 4" descr="גרף_סוג_תביע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754173"/>
          </a:xfrm>
          <a:prstGeom prst="rect">
            <a:avLst/>
          </a:prstGeom>
        </p:spPr>
      </p:pic>
      <p:pic>
        <p:nvPicPr>
          <p:cNvPr id="6" name="Picture 5" descr="גרף_סוג_תביע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7648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שכת אופק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47377"/>
          </a:xfrm>
          <a:prstGeom prst="rect">
            <a:avLst/>
          </a:prstGeom>
        </p:spPr>
      </p:pic>
      <p:pic>
        <p:nvPicPr>
          <p:cNvPr id="5" name="Picture 4" descr="גרף_השכלה_לשכת אילת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84760"/>
          </a:xfrm>
          <a:prstGeom prst="rect">
            <a:avLst/>
          </a:prstGeom>
        </p:spPr>
      </p:pic>
      <p:pic>
        <p:nvPicPr>
          <p:cNvPr id="6" name="Picture 5" descr="גרף_השכלה_לשכת שדרו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459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4829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