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11CBF0-1DCE-4AAE-8B27-F87A8095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DCC273-EB52-4CD7-AA20-9FFEC3DBC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63A810-5C18-4DE8-ABCE-5D5234A9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185473-5770-4FE9-810B-456DCCD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E03D4D-ADE2-4EFE-A3A1-23E87FD4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3D5C21-7012-4B8F-8B3F-F6D1168A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D146B6-93C5-4F19-BDD2-D71BFEDE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511BE9-6DF2-4F12-9070-681154ED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2ECC8D-3694-4A92-915B-2BA94E53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A4FD1C-2AF1-42A1-82AB-3A8233C6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C6A5CA3-B02E-41D7-8BE3-C72F6F17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AF7F0CC-BB3B-4DB0-A059-D96BF212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48FCE4-0A92-4BEC-989F-A190AD7B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27D32A-3CB0-49FC-9D60-C2952A7C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AC9A3E-892F-4CA6-AA4D-7D032FEA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5253B5-FD2E-4B0E-B145-F834BCE7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7EAAE4-7FE5-4A24-B558-CAD02A78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97153A-5251-49FF-9296-BB9431C4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C05167-E1A6-4123-9D27-0FF4ABD7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0C370A-A0A8-4939-AF2D-DF0666F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C8D06-91C6-4347-A71E-92E1232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99E4418-2970-4EDC-937F-900C8F805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FB791F-62AB-4014-8CB4-4C512ADF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2C672C-2B6C-411C-BC36-5C798A86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95C6D6-D2E1-42AE-83CA-CA90D85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67BC1B-5334-4EA3-A7E4-00563577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8F984D-2A2B-4518-829B-67F37F97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0295AC7-103E-469E-82B9-EFEBD75D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DBFB07-9281-44CA-BB2F-BA14AADF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C790EF-46D5-4374-AD62-1CA2A8FC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313356-83F9-4832-A070-E2DAE69D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C7E903-379B-4295-AFD3-41A63801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7FC7D2-CB41-48E3-A3DF-F87CA5C0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A2B22C-D5DC-4D5D-A8A3-C0DE0C61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7780730-F9E9-4647-8BFE-B2BB835D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5AC5A2-3576-4FBD-AC5B-E767F0125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9925010-75F5-4C66-AD03-87421262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3D5F10-94F4-4511-B0C4-5B295A7D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637600C-D703-4808-932F-8B73E6D9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83AC03-5549-4B24-8A94-22F617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2845CF-40E0-4E79-BE19-0382BA37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53B213B-DCD5-463F-89F1-BFA8C0C6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CA60EB6-A53B-4078-963A-4C69A47C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49F787F-644B-4A7D-92ED-FCEE3297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8DB7F95-1D45-440D-9C1E-E5073BB9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10C00E-C4B3-4ACD-AC87-1C86F5A0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D28B7E-99AF-4E23-9CAF-D239A70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30831F-14DE-47BB-8399-9939433C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BADE282-D6AA-451C-8BDE-4559BACB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80A488-D693-4280-AC3C-B1A03D1E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289EC43-4587-481E-B7C0-2FC768C7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57C362-7019-4D00-B2D8-5724CB1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025C09-6281-451B-ACC2-4C93BAE6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5AF0B86-FA4E-413A-AEC0-961367188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92F00D3-735C-4CF5-A5C7-4400FC392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764A89E-4E0B-4BC6-9989-97527EC0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7290E05-E895-462E-AEC6-4FB77B3A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AD86121-C326-4AC8-B0ED-1A0ACFC8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6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B4F8688-DE03-4D0A-A46F-C5D42C20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9E20DA-9514-476B-B082-D01E11F8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DC45A4-1F9C-4237-B322-B323F1BBA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5564-B6A7-4857-8ABA-90A878E0F6BC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B2E4A5-31FF-4D2F-B69E-345C77AE5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12CC1B-D4DD-4773-BC1C-8DE63655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E463-A2C2-4FB6-9105-18F29C0E0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ערכת נושא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שיר גרניט</dc:creator>
  <cp:lastModifiedBy>שיר גרניט</cp:lastModifiedBy>
  <cp:revision>1</cp:revision>
  <dcterms:created xsi:type="dcterms:W3CDTF">2021-03-16T14:43:11Z</dcterms:created>
  <dcterms:modified xsi:type="dcterms:W3CDTF">2021-03-16T14:43:48Z</dcterms:modified>
</cp:coreProperties>
</file>