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15600" y="3657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4000" b="1">
                <a:solidFill>
                  <a:srgbClr val="FFFFFF"/>
                </a:solidFill>
                <a:latin typeface="Ariel"/>
              </a:defRPr>
            </a:pPr>
            <a:r>
              <a:t>כלל הארץ</a:t>
            </a:r>
            <a:br/>
            <a:r>
              <a:t>מחוז דרום</a:t>
            </a:r>
            <a:br/>
            <a:r>
              <a:t>לשכת אופקים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29/09/2021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לפי דירוג לשכת אופקים</a:t>
            </a:r>
          </a:p>
        </p:txBody>
      </p:sp>
      <p:pic>
        <p:nvPicPr>
          <p:cNvPr id="4" name="Picture 3" descr="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ענפי מקצועות שכיחים לפי דירוג לשכת אופקים</a:t>
            </a:r>
          </a:p>
        </p:txBody>
      </p:sp>
      <p:pic>
        <p:nvPicPr>
          <p:cNvPr id="4" name="Picture 3" descr="ענפי 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549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549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שורות תחתונות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4960" y="18288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80,610סך הכל דורשי עבודה בכלל הארץ  </a:t>
            </a:r>
            <a:br/>
            <a:br/>
            <a:r>
              <a:t>80,610סך הכל דורשי עבודה במחוז דרום  </a:t>
            </a:r>
            <a:br/>
            <a:br/>
            <a:r>
              <a:t>2,804סך הכל דורשי עבודה בלשכת אופקים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1371600"/>
            <a:ext cx="4876800" cy="4069383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1371600"/>
            <a:ext cx="4876800" cy="4069383"/>
          </a:xfrm>
          <a:prstGeom prst="rect">
            <a:avLst/>
          </a:prstGeom>
        </p:spPr>
      </p:pic>
      <p:pic>
        <p:nvPicPr>
          <p:cNvPr id="6" name="Picture 5" descr="גרף_סוג_תביעה_לשכת אופקים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1371600"/>
            <a:ext cx="4876800" cy="40693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סוג תביע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97280"/>
            <a:ext cx="10972800" cy="4995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סיבת ריש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217920"/>
            <a:ext cx="4572000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837368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גדר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766560"/>
            <a:ext cx="4572000" cy="12972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1463040"/>
            <a:ext cx="9144000" cy="5660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גיל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554480"/>
            <a:ext cx="4572000" cy="43426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148194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148194"/>
          </a:xfrm>
          <a:prstGeom prst="rect">
            <a:avLst/>
          </a:prstGeom>
        </p:spPr>
      </p:pic>
      <p:pic>
        <p:nvPicPr>
          <p:cNvPr id="6" name="Picture 5" descr="גרף_השכלה_לשכת אופקים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426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רמת השכל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5760720"/>
            <a:ext cx="3657600" cy="22527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694124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צב משפחתי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371600"/>
            <a:ext cx="9473045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כמות ילדי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126480"/>
            <a:ext cx="3657600" cy="19490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