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אופקים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12/09/2021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אופקים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9737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2,883סך הכל דורשי עבודה בלשכת אופקים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594219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611458"/>
          </a:xfrm>
          <a:prstGeom prst="rect">
            <a:avLst/>
          </a:prstGeom>
        </p:spPr>
      </p:pic>
      <p:pic>
        <p:nvPicPr>
          <p:cNvPr id="6" name="Picture 5" descr="גרף_סוג_תביע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6114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3929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8373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45280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198374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139948"/>
          </a:xfrm>
          <a:prstGeom prst="rect">
            <a:avLst/>
          </a:prstGeom>
        </p:spPr>
      </p:pic>
      <p:pic>
        <p:nvPicPr>
          <p:cNvPr id="6" name="Picture 5" descr="גרף_השכל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2325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56353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52075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