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אופקים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אופקים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אופקים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2,790סך הכל דורשי עבודה בלשכת אופקים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069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837368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275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9412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