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אילת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אילת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אילת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729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2,707סך הכל דורשי עבודה בלשכת אילת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איל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245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43938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איל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198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526728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343159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