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אשדוד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אשדוד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אשדוד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13,353סך הכל דורשי עבודה בלשכת אשדוד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אשדו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9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64832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שדוד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75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3135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