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אשקלון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אשקלון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אשקלון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729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9,023סך הכל דורשי עבודה בלשכת אשקלון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אשקל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4945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שקל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75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04586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