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באר שבע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באר שבע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באר שבע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22,104סך הכל דורשי עבודה בלשכת באר שבע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באר שבע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076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994531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באר שבע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131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81967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