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דימונה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דימונה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דימונה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5,552סך הכל דורשי עבודה בלשכת דימונה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דימונ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3945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76921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דימונ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81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41812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