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ירוחם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ירוחם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8941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ירוחם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1,121סך הכל דורשי עבודה בלשכת ירוחם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ירוח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42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04385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ירוח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3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7903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