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מצפה רמון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מצפה רמון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7087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7087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מצפה רמון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729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446סך הכל דורשי עבודה בלשכת מצפה רמון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מצפה רמו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082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9115425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מצפה רמו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181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93475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343159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