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נתיבות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נתיבות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נתיבות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729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3,348סך הכל דורשי עבודה בלשכת נתיבות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נתיב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069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776921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נתיב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383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41812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