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ערד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ערד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829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ערד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6391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5,203סך הכל דורשי עבודה בלשכת ערד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ער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3864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7140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ער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33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46395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