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קרית גת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קרית גת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לשכת קרית גת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80,468סך הכל דורשי עבודה במחוז דרום  </a:t>
            </a:r>
            <a:br/>
            <a:br/>
            <a:r>
              <a:t>4,973סך הכל דורשי עבודה בלשכת קרית גת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069383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069383"/>
          </a:xfrm>
          <a:prstGeom prst="rect">
            <a:avLst/>
          </a:prstGeom>
        </p:spPr>
      </p:pic>
      <p:pic>
        <p:nvPicPr>
          <p:cNvPr id="6" name="Picture 5" descr="גרף_סוג_תביעה_לשכת קרית ג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069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97815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75962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קרית גת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15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74643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