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קרית מלאכי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קרית מלאכי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קרית מלאכי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3,305סך הכל דורשי עבודה בלשכת קרית מלאכי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קרית מלאכי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30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920005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קרית מלאכי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98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9007991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