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שדרות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שדרות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שדרות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2,227סך הכל דורשי עבודה בלשכת שדרות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שדר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0693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764832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שדר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329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63135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343159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