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צפון</a:t>
            </a:r>
            <a:br/>
            <a:r>
              <a:t>מחוז דן</a:t>
            </a:r>
            <a:br/>
            <a:r>
              <a:t>מחוז ירושלים</a:t>
            </a:r>
            <a:br/>
            <a:r>
              <a:t>מחוז שרון ועמקים</a:t>
            </a:r>
            <a:br/>
            <a:r>
              <a:t>מחוז דרום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29/09/2021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מחוז דרום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31697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ענפי מקצועות שכיחים לפי דירוג מחוז דרום</a:t>
            </a:r>
          </a:p>
        </p:txBody>
      </p:sp>
      <p:pic>
        <p:nvPicPr>
          <p:cNvPr id="4" name="Picture 3" descr="ענפי 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31697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ענפי משלחי היד - מבט כללי</a:t>
            </a:r>
          </a:p>
        </p:txBody>
      </p:sp>
      <p:pic>
        <p:nvPicPr>
          <p:cNvPr id="4" name="Picture 3" descr="גרף_ענפים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13549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464,246סך הכל דורשי עבודה בכלל הארץ  </a:t>
            </a:r>
            <a:br/>
            <a:br/>
            <a:r>
              <a:t>113,161סך הכל דורשי עבודה במחוז צפון  </a:t>
            </a:r>
            <a:br/>
            <a:br/>
            <a:r>
              <a:t>115,341סך הכל דורשי עבודה במחוז דן  </a:t>
            </a:r>
            <a:br/>
            <a:br/>
            <a:r>
              <a:t>78,580סך הכל דורשי עבודה במחוז ירושלים  </a:t>
            </a:r>
            <a:br/>
            <a:br/>
            <a:r>
              <a:t>76,696סך הכל דורשי עבודה במחוז שרון ועמקים  </a:t>
            </a:r>
            <a:br/>
            <a:br/>
            <a:r>
              <a:t>80,468סך הכל דורשי עבודה במחוז דרום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2438400" cy="2034691"/>
          </a:xfrm>
          <a:prstGeom prst="rect">
            <a:avLst/>
          </a:prstGeom>
        </p:spPr>
      </p:pic>
      <p:pic>
        <p:nvPicPr>
          <p:cNvPr id="5" name="Picture 4" descr="גרף_סוג_תביעה_מחוז צפון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371600"/>
            <a:ext cx="2438400" cy="2038066"/>
          </a:xfrm>
          <a:prstGeom prst="rect">
            <a:avLst/>
          </a:prstGeom>
        </p:spPr>
      </p:pic>
      <p:pic>
        <p:nvPicPr>
          <p:cNvPr id="6" name="Picture 5" descr="גרף_סוג_תביעה_מחוז ד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371600"/>
            <a:ext cx="2438400" cy="2034691"/>
          </a:xfrm>
          <a:prstGeom prst="rect">
            <a:avLst/>
          </a:prstGeom>
        </p:spPr>
      </p:pic>
      <p:pic>
        <p:nvPicPr>
          <p:cNvPr id="7" name="Picture 6" descr="גרף_סוג_תביעה_מחוז ירושלים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371600"/>
            <a:ext cx="2438400" cy="2048256"/>
          </a:xfrm>
          <a:prstGeom prst="rect">
            <a:avLst/>
          </a:prstGeom>
        </p:spPr>
      </p:pic>
      <p:pic>
        <p:nvPicPr>
          <p:cNvPr id="8" name="Picture 7" descr="גרף_סוג_תביעה_מחוז שרון ועמקים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0" y="1371600"/>
            <a:ext cx="2438400" cy="2034691"/>
          </a:xfrm>
          <a:prstGeom prst="rect">
            <a:avLst/>
          </a:prstGeom>
        </p:spPr>
      </p:pic>
      <p:pic>
        <p:nvPicPr>
          <p:cNvPr id="9" name="Picture 8" descr="גרף_סוג_תביעה_מחוז דרום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9" y="1371600"/>
            <a:ext cx="2438400" cy="20346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11" name="Picture 10" descr="סוג תביעה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" y="6400800"/>
            <a:ext cx="4572000" cy="9731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075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9163783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7528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25201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2438400" cy="2137981"/>
          </a:xfrm>
          <a:prstGeom prst="rect">
            <a:avLst/>
          </a:prstGeom>
        </p:spPr>
      </p:pic>
      <p:pic>
        <p:nvPicPr>
          <p:cNvPr id="5" name="Picture 4" descr="גרף_השכלה_מחוז צפון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371600"/>
            <a:ext cx="2438400" cy="2116254"/>
          </a:xfrm>
          <a:prstGeom prst="rect">
            <a:avLst/>
          </a:prstGeom>
        </p:spPr>
      </p:pic>
      <p:pic>
        <p:nvPicPr>
          <p:cNvPr id="6" name="Picture 5" descr="גרף_השכלה_מחוז ד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371600"/>
            <a:ext cx="2438400" cy="2239133"/>
          </a:xfrm>
          <a:prstGeom prst="rect">
            <a:avLst/>
          </a:prstGeom>
        </p:spPr>
      </p:pic>
      <p:pic>
        <p:nvPicPr>
          <p:cNvPr id="7" name="Picture 6" descr="גרף_השכלה_מחוז ירושלים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371600"/>
            <a:ext cx="2438400" cy="2116254"/>
          </a:xfrm>
          <a:prstGeom prst="rect">
            <a:avLst/>
          </a:prstGeom>
        </p:spPr>
      </p:pic>
      <p:pic>
        <p:nvPicPr>
          <p:cNvPr id="8" name="Picture 7" descr="גרף_השכלה_מחוז שרון ועמקים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0" y="1371600"/>
            <a:ext cx="2438400" cy="2169160"/>
          </a:xfrm>
          <a:prstGeom prst="rect">
            <a:avLst/>
          </a:prstGeom>
        </p:spPr>
      </p:pic>
      <p:pic>
        <p:nvPicPr>
          <p:cNvPr id="9" name="Picture 8" descr="גרף_השכלה_מחוז דרום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9" y="1371600"/>
            <a:ext cx="2438400" cy="20740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11" name="Picture 10" descr="רמת השכלה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" y="5760720"/>
            <a:ext cx="3657600" cy="1307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97660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9731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343159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131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