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ללא סינון</a:t>
            </a:r>
            <a:br/>
            <a:r>
              <a:t>רשימת ת''ז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רשימת ת''ז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7249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רשימת ת''ז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72491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729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80,610סך הכל דורשי עבודה בללא סינון  </a:t>
            </a:r>
            <a:br/>
            <a:br/>
            <a:r>
              <a:t>2,703סך הכל דורשי עבודה ברשימת ת''ז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104074"/>
          </a:xfrm>
          <a:prstGeom prst="rect">
            <a:avLst/>
          </a:prstGeom>
        </p:spPr>
      </p:pic>
      <p:pic>
        <p:nvPicPr>
          <p:cNvPr id="5" name="Picture 4" descr="גרף_סוג_תביעה_רשימת ת''ז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367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סוג תביע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245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1975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71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57306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222292"/>
          </a:xfrm>
          <a:prstGeom prst="rect">
            <a:avLst/>
          </a:prstGeom>
        </p:spPr>
      </p:pic>
      <p:pic>
        <p:nvPicPr>
          <p:cNvPr id="5" name="Picture 4" descr="גרף_השכלה_רשימת ת''ז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297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רמת השכל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5760720"/>
            <a:ext cx="3657600" cy="2972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50580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34315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2572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