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לשכת אופקים, לשכת אילת, רשימת ת''ז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ברשימת ת''ז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מוגדר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FPGA / ASIC / 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 משמרת/מנהל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מנהל רשת אופנה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מנהל מכירות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מנהל איזור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155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0סך הכל דורשי עבודה בלשכת אופקים  </a:t>
            </a:r>
            <a:br/>
            <a:br/>
            <a:r>
              <a:t>4סך הכל דורשי עבודה בלשכת אילת  </a:t>
            </a:r>
            <a:br/>
            <a:br/>
            <a:r>
              <a:t>14סך הכל דורשי עבודה ברשימת ת''ז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534884"/>
          </a:xfrm>
          <a:prstGeom prst="rect">
            <a:avLst/>
          </a:prstGeom>
        </p:spPr>
      </p:pic>
      <p:pic>
        <p:nvPicPr>
          <p:cNvPr id="5" name="Picture 4" descr="גרף_סוג_תביע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404852"/>
          </a:xfrm>
          <a:prstGeom prst="rect">
            <a:avLst/>
          </a:prstGeom>
        </p:spPr>
      </p:pic>
      <p:pic>
        <p:nvPicPr>
          <p:cNvPr id="6" name="Picture 5" descr="גרף_סוג_תביעה_רשימת ת''ז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28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7648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926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5141713"/>
          </a:xfrm>
          <a:prstGeom prst="rect">
            <a:avLst/>
          </a:prstGeom>
        </p:spPr>
      </p:pic>
      <p:pic>
        <p:nvPicPr>
          <p:cNvPr id="5" name="Picture 4" descr="גרף_השכל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743493"/>
          </a:xfrm>
          <a:prstGeom prst="rect">
            <a:avLst/>
          </a:prstGeom>
        </p:spPr>
      </p:pic>
      <p:pic>
        <p:nvPicPr>
          <p:cNvPr id="6" name="Picture 5" descr="גרף_השכלה_רשימת ת''ז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478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6095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