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15600" y="3657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4000" b="1">
                <a:solidFill>
                  <a:srgbClr val="FFFFFF"/>
                </a:solidFill>
                <a:latin typeface="Ariel"/>
              </a:defRPr>
            </a:pPr>
            <a:r>
              <a:t>ללא סינון</a:t>
            </a:r>
            <a:br/>
            <a:r>
              <a:t>רשימת ת''ז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28/09/2021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לפי דירוג רשימת ת''ז</a:t>
            </a:r>
          </a:p>
        </p:txBody>
      </p:sp>
      <p:pic>
        <p:nvPicPr>
          <p:cNvPr id="4" name="Picture 3" descr="מקצועות שכיח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371600"/>
            <a:ext cx="7315200" cy="72491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180475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180475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שורות תחתונות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4960" y="18288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25סך הכל דורשי עבודה בללא סינון  </a:t>
            </a:r>
            <a:br/>
            <a:br/>
            <a:r>
              <a:t>14סך הכל דורשי עבודה ברשימת ת''ז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ללא סינון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7315200" cy="6904234"/>
          </a:xfrm>
          <a:prstGeom prst="rect">
            <a:avLst/>
          </a:prstGeom>
        </p:spPr>
      </p:pic>
      <p:pic>
        <p:nvPicPr>
          <p:cNvPr id="5" name="Picture 4" descr="גרף_סוג_תביעה_רשימת ת''ז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1371600"/>
            <a:ext cx="7315200" cy="6904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7" name="Picture 6" descr="סוג תביעה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" y="6400800"/>
            <a:ext cx="4572000" cy="22129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097280"/>
            <a:ext cx="10972800" cy="49957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סיבת ריש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217920"/>
            <a:ext cx="4572000" cy="24560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8619759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גדר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766560"/>
            <a:ext cx="4572000" cy="17118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0" y="1463040"/>
            <a:ext cx="9144000" cy="56667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גיל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1554480"/>
            <a:ext cx="4572000" cy="57306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ללא סינון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7315200" cy="6209921"/>
          </a:xfrm>
          <a:prstGeom prst="rect">
            <a:avLst/>
          </a:prstGeom>
        </p:spPr>
      </p:pic>
      <p:pic>
        <p:nvPicPr>
          <p:cNvPr id="5" name="Picture 4" descr="גרף_השכלה_רשימת ת''ז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1371600"/>
            <a:ext cx="7315200" cy="65074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7" name="Picture 6" descr="רמת השכלה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" y="5760720"/>
            <a:ext cx="3657600" cy="29728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8505803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צב משפחתי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400800"/>
            <a:ext cx="4572000" cy="22129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371600"/>
            <a:ext cx="9473045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כמות ילדי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126480"/>
            <a:ext cx="3657600" cy="25720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