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15600" y="36576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4000" b="1">
                <a:solidFill>
                  <a:srgbClr val="FFFFFF"/>
                </a:solidFill>
                <a:latin typeface="Ariel"/>
              </a:defRPr>
            </a:pPr>
            <a:r>
              <a:t>כלל הארץ</a:t>
            </a:r>
            <a:br/>
            <a:r>
              <a:t>מחוז דרום</a:t>
            </a:r>
            <a:br/>
            <a:r>
              <a:t>לשכת אופקים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28/09/2021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לפי דירוג לשכת אופקים</a:t>
            </a:r>
          </a:p>
        </p:txBody>
      </p:sp>
      <p:pic>
        <p:nvPicPr>
          <p:cNvPr id="4" name="Picture 3" descr="מקצועות שכיח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_ללא_כלל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88720"/>
            <a:ext cx="107744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שורות תחתונות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496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501,716סך הכל דורשי עבודה בכלל הארץ  </a:t>
            </a:r>
            <a:br/>
            <a:br/>
            <a:r>
              <a:t>85,555סך הכל דורשי עבודה במחוז דרום  </a:t>
            </a:r>
            <a:br/>
            <a:br/>
            <a:r>
              <a:t>2,791סך הכל דורשי עבודה בלשכת אופקים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428662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404852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4206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סוג תביע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097280"/>
            <a:ext cx="10972800" cy="4995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סיבת ריש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217920"/>
            <a:ext cx="45720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837368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גד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766560"/>
            <a:ext cx="4572000" cy="1297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463040"/>
            <a:ext cx="9144000" cy="5660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גיל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554480"/>
            <a:ext cx="4572000" cy="43426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4876800" cy="4241127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371600"/>
            <a:ext cx="4876800" cy="4148194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371600"/>
            <a:ext cx="4876800" cy="42497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8" name="Picture 7" descr="רמת השכלה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760720"/>
            <a:ext cx="3657600" cy="2252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869412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מצב משפחתי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400800"/>
            <a:ext cx="4572000" cy="1676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71600"/>
            <a:ext cx="947304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4960" y="6858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500">
                <a:solidFill>
                  <a:srgbClr val="A9A9A9"/>
                </a:solidFill>
                <a:latin typeface="Ariel"/>
              </a:defRPr>
            </a:pPr>
            <a:r>
              <a:t>ניתן להכניס טקסט כאן</a:t>
            </a:r>
          </a:p>
        </p:txBody>
      </p:sp>
      <p:pic>
        <p:nvPicPr>
          <p:cNvPr id="6" name="Picture 5" descr="כמות ילדי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6126480"/>
            <a:ext cx="3657600" cy="19490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