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76" y="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9186" y="579120"/>
            <a:ext cx="8493094" cy="43088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/>
            <a:endParaRPr dirty="0"/>
          </a:p>
          <a:p>
            <a:pPr algn="r" rtl="1">
              <a:defRPr sz="6400" b="1">
                <a:solidFill>
                  <a:srgbClr val="FFFFFF"/>
                </a:solidFill>
                <a:latin typeface="Ariel"/>
              </a:defRPr>
            </a:pPr>
            <a:r>
              <a:rPr dirty="0" err="1"/>
              <a:t>נתוני</a:t>
            </a:r>
            <a:r>
              <a:rPr dirty="0"/>
              <a:t> </a:t>
            </a:r>
            <a:r>
              <a:rPr dirty="0" err="1"/>
              <a:t>שירות</a:t>
            </a:r>
            <a:r>
              <a:rPr dirty="0"/>
              <a:t> </a:t>
            </a:r>
            <a:r>
              <a:rPr dirty="0" err="1"/>
              <a:t>התעסוקה</a:t>
            </a:r>
            <a:endParaRPr lang="he-IL" dirty="0"/>
          </a:p>
          <a:p>
            <a:pPr algn="r" rtl="1">
              <a:defRPr sz="6400" b="1">
                <a:solidFill>
                  <a:srgbClr val="FFFFFF"/>
                </a:solidFill>
                <a:latin typeface="Ariel"/>
              </a:defRPr>
            </a:pPr>
            <a:br>
              <a:rPr dirty="0"/>
            </a:br>
            <a:r>
              <a:rPr dirty="0" err="1"/>
              <a:t>השוואת</a:t>
            </a:r>
            <a:r>
              <a:rPr dirty="0"/>
              <a:t> </a:t>
            </a:r>
            <a:r>
              <a:rPr dirty="0" err="1"/>
              <a:t>כלל</a:t>
            </a:r>
            <a:r>
              <a:rPr dirty="0"/>
              <a:t> </a:t>
            </a:r>
            <a:r>
              <a:rPr dirty="0" err="1"/>
              <a:t>הארץ</a:t>
            </a:r>
            <a:r>
              <a:rPr lang="he-IL" dirty="0"/>
              <a:t>,</a:t>
            </a:r>
            <a:endParaRPr lang="en-US" dirty="0"/>
          </a:p>
          <a:p>
            <a:pPr algn="r" rtl="1">
              <a:defRPr sz="6400" b="1">
                <a:solidFill>
                  <a:srgbClr val="FFFFFF"/>
                </a:solidFill>
                <a:latin typeface="Ariel"/>
              </a:defRPr>
            </a:pPr>
            <a:r>
              <a:rPr dirty="0" err="1"/>
              <a:t>מחוז</a:t>
            </a:r>
            <a:r>
              <a:rPr dirty="0"/>
              <a:t> </a:t>
            </a:r>
            <a:r>
              <a:rPr dirty="0" err="1"/>
              <a:t>דרום</a:t>
            </a:r>
            <a:r>
              <a:rPr lang="he-IL" dirty="0"/>
              <a:t>,</a:t>
            </a:r>
            <a:r>
              <a:rPr dirty="0"/>
              <a:t> לשכת </a:t>
            </a:r>
            <a:r>
              <a:rPr dirty="0" err="1"/>
              <a:t>אופקים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500" b="1">
                <a:latin typeface="Ariel"/>
              </a:defRPr>
            </a:pPr>
            <a:r>
              <a:t>12/09/2021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אופקים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90">
                <a:tc>
                  <a:txBody>
                    <a:bodyPr/>
                    <a:lstStyle/>
                    <a:p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690"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90">
                <a:tc>
                  <a:txBody>
                    <a:bodyPr/>
                    <a:lstStyle/>
                    <a:p>
                      <a: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690"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690"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690"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690"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690"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690"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700"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973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rPr dirty="0" err="1"/>
              <a:t>נתונים</a:t>
            </a:r>
            <a:r>
              <a:rPr dirty="0"/>
              <a:t> </a:t>
            </a:r>
            <a:r>
              <a:rPr dirty="0" err="1"/>
              <a:t>כלליים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2,883סך הכל דורשי עבודה בלשכת אופקים  </a:t>
            </a:r>
            <a:br/>
            <a:br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594219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611458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611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392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8373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4528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198374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139948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2325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rPr dirty="0" err="1"/>
              <a:t>התפלגות</a:t>
            </a:r>
            <a:r>
              <a:rPr dirty="0"/>
              <a:t> </a:t>
            </a:r>
            <a:r>
              <a:rPr dirty="0" err="1"/>
              <a:t>מצב</a:t>
            </a:r>
            <a:r>
              <a:rPr dirty="0"/>
              <a:t> </a:t>
            </a:r>
            <a:r>
              <a:rPr dirty="0" err="1"/>
              <a:t>משפחתי</a:t>
            </a:r>
            <a:endParaRPr dirty="0"/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56353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5207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</Words>
  <Application>Microsoft Office PowerPoint</Application>
  <PresentationFormat>מותאם אישית</PresentationFormat>
  <Paragraphs>61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Ariel</vt:lpstr>
      <vt:lpstr>Calibri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subject/>
  <dc:creator>Shir Granit</dc:creator>
  <cp:keywords/>
  <dc:description>generated using python-pptx</dc:description>
  <cp:lastModifiedBy>שיר גרניט</cp:lastModifiedBy>
  <cp:revision>2</cp:revision>
  <dcterms:created xsi:type="dcterms:W3CDTF">2013-01-27T09:14:16Z</dcterms:created>
  <dcterms:modified xsi:type="dcterms:W3CDTF">2021-09-12T11:51:41Z</dcterms:modified>
  <cp:category/>
</cp:coreProperties>
</file>