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אופקים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13/09/2021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אופקים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6702552" cy="50200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9737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2,883סך הכל דורשי עבודה בלשכת אופקים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594219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611458"/>
          </a:xfrm>
          <a:prstGeom prst="rect">
            <a:avLst/>
          </a:prstGeom>
        </p:spPr>
      </p:pic>
      <p:pic>
        <p:nvPicPr>
          <p:cNvPr id="6" name="Picture 5" descr="גרף_סוג_תביע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611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837368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198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רמת השכלה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  <p:pic>
        <p:nvPicPr>
          <p:cNvPr id="7" name="Picture 6" descr="גרף_השכלה_מחוז דרו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1371600"/>
            <a:ext cx="4876800" cy="4139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9" name="Picture 8" descr="רמת השכלה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  <p:pic>
        <p:nvPicPr>
          <p:cNvPr id="10" name="Picture 9" descr="גרף_השכלה_לשכת אופקים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1371600"/>
            <a:ext cx="4876800" cy="42325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12" name="Picture 11" descr="רמת השכלה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56353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52075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