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ללא סינון, מחוז דרום, לשכת אילת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02/09/2021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אילת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שף/ית / טבח/ית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מנהל/ת חנות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קופאי/ת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בללא סינון  </a:t>
            </a:r>
            <a:br/>
            <a:br/>
            <a:r>
              <a:t>91,677סך הכל דורשי עבודה במחוז דרום  </a:t>
            </a:r>
            <a:br/>
            <a:br/>
            <a:r>
              <a:t>5,314סך הכל דורשי עבודה בלשכת אילת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5834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איל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84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3218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